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Lst>
  <p:sldSz cy="6858000" cx="12192000"/>
  <p:notesSz cx="6858000" cy="9144000"/>
  <p:embeddedFontLst>
    <p:embeddedFont>
      <p:font typeface="Libre Franklin"/>
      <p:regular r:id="rId47"/>
      <p:bold r:id="rId48"/>
      <p:italic r:id="rId49"/>
      <p:boldItalic r:id="rId50"/>
    </p:embeddedFont>
    <p:embeddedFont>
      <p:font typeface="Franklin Gothic"/>
      <p:bold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2" roundtripDataSignature="AMtx7mjjap8Nvb83FRnc8EBaJZ4jiwU/f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LibreFranklin-bold.fntdata"/><Relationship Id="rId47" Type="http://schemas.openxmlformats.org/officeDocument/2006/relationships/font" Target="fonts/LibreFranklin-regular.fntdata"/><Relationship Id="rId49" Type="http://schemas.openxmlformats.org/officeDocument/2006/relationships/font" Target="fonts/LibreFranklin-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FranklinGothic-bold.fntdata"/><Relationship Id="rId50" Type="http://schemas.openxmlformats.org/officeDocument/2006/relationships/font" Target="fonts/LibreFranklin-boldItalic.fntdata"/><Relationship Id="rId52"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 name="Google Shape;29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1" name="Google Shape;34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1" name="Google Shape;481;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1" name="Google Shape;571;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1" name="Google Shape;581;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p:spTree>
      <p:nvGrpSpPr>
        <p:cNvPr id="15" name="Shape 15"/>
        <p:cNvGrpSpPr/>
        <p:nvPr/>
      </p:nvGrpSpPr>
      <p:grpSpPr>
        <a:xfrm>
          <a:off x="0" y="0"/>
          <a:ext cx="0" cy="0"/>
          <a:chOff x="0" y="0"/>
          <a:chExt cx="0" cy="0"/>
        </a:xfrm>
      </p:grpSpPr>
      <p:sp>
        <p:nvSpPr>
          <p:cNvPr id="16" name="Google Shape;16;p44"/>
          <p:cNvSpPr txBox="1"/>
          <p:nvPr>
            <p:ph type="ctrTitle"/>
          </p:nvPr>
        </p:nvSpPr>
        <p:spPr>
          <a:xfrm>
            <a:off x="6367054" y="2116182"/>
            <a:ext cx="5491571" cy="1514019"/>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6000"/>
              <a:buFont typeface="Franklin Gothic"/>
              <a:buNone/>
              <a:defRPr b="1" i="0" sz="6000">
                <a:solidFill>
                  <a:schemeClr val="dk1"/>
                </a:solidFill>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grpSp>
        <p:nvGrpSpPr>
          <p:cNvPr id="17" name="Google Shape;17;p44"/>
          <p:cNvGrpSpPr/>
          <p:nvPr/>
        </p:nvGrpSpPr>
        <p:grpSpPr>
          <a:xfrm>
            <a:off x="1" y="758752"/>
            <a:ext cx="6099248" cy="6099248"/>
            <a:chOff x="0" y="12289"/>
            <a:chExt cx="3550" cy="3551"/>
          </a:xfrm>
        </p:grpSpPr>
        <p:sp>
          <p:nvSpPr>
            <p:cNvPr id="18" name="Google Shape;18;p44"/>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9" name="Google Shape;19;p44"/>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20" name="Google Shape;20;p44"/>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21" name="Google Shape;21;p44"/>
          <p:cNvSpPr txBox="1"/>
          <p:nvPr>
            <p:ph idx="1" type="body"/>
          </p:nvPr>
        </p:nvSpPr>
        <p:spPr>
          <a:xfrm>
            <a:off x="6367055" y="4549553"/>
            <a:ext cx="5491570" cy="9533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lt2"/>
              </a:buClr>
              <a:buSzPts val="1800"/>
              <a:buNone/>
              <a:defRPr b="0" i="0" sz="1800">
                <a:solidFill>
                  <a:schemeClr val="lt2"/>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22" name="Google Shape;22;p44"/>
          <p:cNvCxnSpPr/>
          <p:nvPr/>
        </p:nvCxnSpPr>
        <p:spPr>
          <a:xfrm>
            <a:off x="6367055" y="4252111"/>
            <a:ext cx="2133600" cy="3992"/>
          </a:xfrm>
          <a:prstGeom prst="straightConnector1">
            <a:avLst/>
          </a:prstGeom>
          <a:noFill/>
          <a:ln cap="flat" cmpd="sng" w="101600">
            <a:solidFill>
              <a:schemeClr val="lt2"/>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
  <p:cSld name="Timeline ">
    <p:spTree>
      <p:nvGrpSpPr>
        <p:cNvPr id="129" name="Shape 129"/>
        <p:cNvGrpSpPr/>
        <p:nvPr/>
      </p:nvGrpSpPr>
      <p:grpSpPr>
        <a:xfrm>
          <a:off x="0" y="0"/>
          <a:ext cx="0" cy="0"/>
          <a:chOff x="0" y="0"/>
          <a:chExt cx="0" cy="0"/>
        </a:xfrm>
      </p:grpSpPr>
      <p:cxnSp>
        <p:nvCxnSpPr>
          <p:cNvPr id="130" name="Google Shape;130;p53"/>
          <p:cNvCxnSpPr/>
          <p:nvPr/>
        </p:nvCxnSpPr>
        <p:spPr>
          <a:xfrm flipH="1">
            <a:off x="1045959" y="2213783"/>
            <a:ext cx="2136" cy="1828800"/>
          </a:xfrm>
          <a:prstGeom prst="straightConnector1">
            <a:avLst/>
          </a:prstGeom>
          <a:noFill/>
          <a:ln cap="flat" cmpd="sng" w="165100">
            <a:solidFill>
              <a:schemeClr val="accent6"/>
            </a:solidFill>
            <a:prstDash val="solid"/>
            <a:miter lim="800000"/>
            <a:headEnd len="sm" w="sm" type="none"/>
            <a:tailEnd len="sm" w="sm" type="none"/>
          </a:ln>
        </p:spPr>
      </p:cxnSp>
      <p:cxnSp>
        <p:nvCxnSpPr>
          <p:cNvPr id="131" name="Google Shape;131;p53"/>
          <p:cNvCxnSpPr/>
          <p:nvPr/>
        </p:nvCxnSpPr>
        <p:spPr>
          <a:xfrm flipH="1">
            <a:off x="6180493" y="2213783"/>
            <a:ext cx="11102" cy="1828800"/>
          </a:xfrm>
          <a:prstGeom prst="straightConnector1">
            <a:avLst/>
          </a:prstGeom>
          <a:noFill/>
          <a:ln cap="flat" cmpd="sng" w="165100">
            <a:solidFill>
              <a:schemeClr val="accent6"/>
            </a:solidFill>
            <a:prstDash val="solid"/>
            <a:miter lim="800000"/>
            <a:headEnd len="sm" w="sm" type="none"/>
            <a:tailEnd len="sm" w="sm" type="none"/>
          </a:ln>
        </p:spPr>
      </p:cxnSp>
      <p:cxnSp>
        <p:nvCxnSpPr>
          <p:cNvPr id="132" name="Google Shape;132;p53"/>
          <p:cNvCxnSpPr/>
          <p:nvPr/>
        </p:nvCxnSpPr>
        <p:spPr>
          <a:xfrm flipH="1">
            <a:off x="8745623" y="3904712"/>
            <a:ext cx="2136" cy="1828800"/>
          </a:xfrm>
          <a:prstGeom prst="straightConnector1">
            <a:avLst/>
          </a:prstGeom>
          <a:noFill/>
          <a:ln cap="flat" cmpd="sng" w="165100">
            <a:solidFill>
              <a:schemeClr val="accent6"/>
            </a:solidFill>
            <a:prstDash val="solid"/>
            <a:miter lim="800000"/>
            <a:headEnd len="sm" w="sm" type="none"/>
            <a:tailEnd len="sm" w="sm" type="none"/>
          </a:ln>
        </p:spPr>
      </p:cxnSp>
      <p:cxnSp>
        <p:nvCxnSpPr>
          <p:cNvPr id="133" name="Google Shape;133;p53"/>
          <p:cNvCxnSpPr/>
          <p:nvPr/>
        </p:nvCxnSpPr>
        <p:spPr>
          <a:xfrm flipH="1">
            <a:off x="3611089" y="3895941"/>
            <a:ext cx="2136" cy="1828800"/>
          </a:xfrm>
          <a:prstGeom prst="straightConnector1">
            <a:avLst/>
          </a:prstGeom>
          <a:noFill/>
          <a:ln cap="flat" cmpd="sng" w="165100">
            <a:solidFill>
              <a:schemeClr val="accent6"/>
            </a:solidFill>
            <a:prstDash val="solid"/>
            <a:miter lim="800000"/>
            <a:headEnd len="sm" w="sm" type="none"/>
            <a:tailEnd len="sm" w="sm" type="none"/>
          </a:ln>
        </p:spPr>
      </p:cxnSp>
      <p:sp>
        <p:nvSpPr>
          <p:cNvPr id="134" name="Google Shape;134;p53"/>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solidFill>
                  <a:schemeClr val="dk1"/>
                </a:solidFill>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53"/>
          <p:cNvSpPr txBox="1"/>
          <p:nvPr>
            <p:ph idx="1" type="body"/>
          </p:nvPr>
        </p:nvSpPr>
        <p:spPr>
          <a:xfrm>
            <a:off x="1296955" y="2934856"/>
            <a:ext cx="2133600"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36" name="Google Shape;136;p53"/>
          <p:cNvSpPr txBox="1"/>
          <p:nvPr>
            <p:ph idx="2" type="body"/>
          </p:nvPr>
        </p:nvSpPr>
        <p:spPr>
          <a:xfrm>
            <a:off x="1296955" y="2568686"/>
            <a:ext cx="2133600"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b="0" i="0" sz="1800">
                <a:solidFill>
                  <a:schemeClr val="dk1"/>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37" name="Google Shape;137;p53"/>
          <p:cNvSpPr txBox="1"/>
          <p:nvPr>
            <p:ph idx="3" type="body"/>
          </p:nvPr>
        </p:nvSpPr>
        <p:spPr>
          <a:xfrm>
            <a:off x="3897799" y="5087328"/>
            <a:ext cx="2133600"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38" name="Google Shape;138;p53"/>
          <p:cNvSpPr txBox="1"/>
          <p:nvPr>
            <p:ph idx="4" type="body"/>
          </p:nvPr>
        </p:nvSpPr>
        <p:spPr>
          <a:xfrm>
            <a:off x="3897799" y="4701908"/>
            <a:ext cx="2133600"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sz="1800">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39" name="Google Shape;139;p53"/>
          <p:cNvSpPr txBox="1"/>
          <p:nvPr>
            <p:ph idx="5" type="body"/>
          </p:nvPr>
        </p:nvSpPr>
        <p:spPr>
          <a:xfrm>
            <a:off x="9001711" y="5087328"/>
            <a:ext cx="2133600"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40" name="Google Shape;140;p53"/>
          <p:cNvSpPr txBox="1"/>
          <p:nvPr>
            <p:ph idx="6" type="body"/>
          </p:nvPr>
        </p:nvSpPr>
        <p:spPr>
          <a:xfrm>
            <a:off x="9001711" y="4701908"/>
            <a:ext cx="2133600"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sz="1800">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41" name="Google Shape;141;p53"/>
          <p:cNvSpPr txBox="1"/>
          <p:nvPr>
            <p:ph idx="7" type="body"/>
          </p:nvPr>
        </p:nvSpPr>
        <p:spPr>
          <a:xfrm>
            <a:off x="6438143" y="2934856"/>
            <a:ext cx="2133600"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42" name="Google Shape;142;p53"/>
          <p:cNvSpPr txBox="1"/>
          <p:nvPr>
            <p:ph idx="8" type="body"/>
          </p:nvPr>
        </p:nvSpPr>
        <p:spPr>
          <a:xfrm>
            <a:off x="6438143" y="2568686"/>
            <a:ext cx="2133600"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b="0" i="0" sz="1800">
                <a:solidFill>
                  <a:schemeClr val="dk1"/>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143" name="Google Shape;143;p53"/>
          <p:cNvCxnSpPr/>
          <p:nvPr/>
        </p:nvCxnSpPr>
        <p:spPr>
          <a:xfrm>
            <a:off x="967689" y="3968780"/>
            <a:ext cx="10275477" cy="0"/>
          </a:xfrm>
          <a:prstGeom prst="straightConnector1">
            <a:avLst/>
          </a:prstGeom>
          <a:noFill/>
          <a:ln cap="flat" cmpd="sng" w="165100">
            <a:solidFill>
              <a:schemeClr val="accent3"/>
            </a:solidFill>
            <a:prstDash val="solid"/>
            <a:miter lim="800000"/>
            <a:headEnd len="sm" w="sm" type="none"/>
            <a:tailEnd len="sm" w="sm" type="none"/>
          </a:ln>
        </p:spPr>
      </p:cxnSp>
      <p:sp>
        <p:nvSpPr>
          <p:cNvPr id="144" name="Google Shape;144;p53"/>
          <p:cNvSpPr/>
          <p:nvPr/>
        </p:nvSpPr>
        <p:spPr>
          <a:xfrm>
            <a:off x="964323" y="3883241"/>
            <a:ext cx="163271" cy="16327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45" name="Google Shape;145;p53"/>
          <p:cNvSpPr/>
          <p:nvPr/>
        </p:nvSpPr>
        <p:spPr>
          <a:xfrm>
            <a:off x="3531590" y="3892012"/>
            <a:ext cx="163271" cy="16327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46" name="Google Shape;146;p53"/>
          <p:cNvSpPr/>
          <p:nvPr/>
        </p:nvSpPr>
        <p:spPr>
          <a:xfrm>
            <a:off x="6098857" y="3883241"/>
            <a:ext cx="163271" cy="16327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47" name="Google Shape;147;p53"/>
          <p:cNvSpPr/>
          <p:nvPr/>
        </p:nvSpPr>
        <p:spPr>
          <a:xfrm>
            <a:off x="8666124" y="3892012"/>
            <a:ext cx="163271" cy="163271"/>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48" name="Google Shape;148;p53"/>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53"/>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53"/>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3768">
          <p15:clr>
            <a:srgbClr val="FBAE40"/>
          </p15:clr>
        </p15:guide>
        <p15:guide id="9" orient="horz" pos="552">
          <p15:clr>
            <a:srgbClr val="FBAE40"/>
          </p15:clr>
        </p15:guide>
        <p15:guide id="10" orient="horz" pos="1512">
          <p15:clr>
            <a:srgbClr val="FBAE40"/>
          </p15:clr>
        </p15:guide>
        <p15:guide id="11" orient="horz" pos="283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
  <p:cSld name="2 Col">
    <p:spTree>
      <p:nvGrpSpPr>
        <p:cNvPr id="151" name="Shape 151"/>
        <p:cNvGrpSpPr/>
        <p:nvPr/>
      </p:nvGrpSpPr>
      <p:grpSpPr>
        <a:xfrm>
          <a:off x="0" y="0"/>
          <a:ext cx="0" cy="0"/>
          <a:chOff x="0" y="0"/>
          <a:chExt cx="0" cy="0"/>
        </a:xfrm>
      </p:grpSpPr>
      <p:grpSp>
        <p:nvGrpSpPr>
          <p:cNvPr id="152" name="Google Shape;152;p54"/>
          <p:cNvGrpSpPr/>
          <p:nvPr/>
        </p:nvGrpSpPr>
        <p:grpSpPr>
          <a:xfrm flipH="1" rot="5400000">
            <a:off x="0" y="3900132"/>
            <a:ext cx="2959226" cy="2959226"/>
            <a:chOff x="0" y="12289"/>
            <a:chExt cx="3550" cy="3551"/>
          </a:xfrm>
        </p:grpSpPr>
        <p:sp>
          <p:nvSpPr>
            <p:cNvPr id="153" name="Google Shape;153;p54"/>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54" name="Google Shape;154;p54"/>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55" name="Google Shape;155;p54"/>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156" name="Google Shape;156;p54"/>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57" name="Google Shape;157;p54"/>
          <p:cNvCxnSpPr/>
          <p:nvPr/>
        </p:nvCxnSpPr>
        <p:spPr>
          <a:xfrm>
            <a:off x="952500" y="1939108"/>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158" name="Google Shape;158;p54"/>
          <p:cNvSpPr txBox="1"/>
          <p:nvPr>
            <p:ph idx="1" type="body"/>
          </p:nvPr>
        </p:nvSpPr>
        <p:spPr>
          <a:xfrm>
            <a:off x="964023" y="2300984"/>
            <a:ext cx="4827178" cy="404216"/>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59" name="Google Shape;159;p54"/>
          <p:cNvSpPr txBox="1"/>
          <p:nvPr>
            <p:ph idx="2" type="body"/>
          </p:nvPr>
        </p:nvSpPr>
        <p:spPr>
          <a:xfrm>
            <a:off x="6362700" y="2300984"/>
            <a:ext cx="4764829" cy="404216"/>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60" name="Google Shape;160;p54"/>
          <p:cNvSpPr txBox="1"/>
          <p:nvPr>
            <p:ph idx="3" type="body"/>
          </p:nvPr>
        </p:nvSpPr>
        <p:spPr>
          <a:xfrm>
            <a:off x="964023" y="2799146"/>
            <a:ext cx="4827178" cy="1942138"/>
          </a:xfrm>
          <a:prstGeom prst="rect">
            <a:avLst/>
          </a:prstGeom>
          <a:noFill/>
          <a:ln>
            <a:noFill/>
          </a:ln>
        </p:spPr>
        <p:txBody>
          <a:bodyPr anchorCtr="0" anchor="t" bIns="0" lIns="0" spcFirstLastPara="1" rIns="0" wrap="square" tIns="0">
            <a:normAutofit/>
          </a:bodyPr>
          <a:lstStyle>
            <a:lvl1pPr indent="-330200" lvl="0" marL="457200" algn="l">
              <a:lnSpc>
                <a:spcPct val="100000"/>
              </a:lnSpc>
              <a:spcBef>
                <a:spcPts val="1000"/>
              </a:spcBef>
              <a:spcAft>
                <a:spcPts val="0"/>
              </a:spcAft>
              <a:buClr>
                <a:schemeClr val="dk1"/>
              </a:buClr>
              <a:buSzPts val="1600"/>
              <a:buFont typeface="Noto Sans Symbols"/>
              <a:buChar char="▪"/>
              <a:defRPr sz="1600">
                <a:latin typeface="Libre Franklin"/>
                <a:ea typeface="Libre Franklin"/>
                <a:cs typeface="Libre Franklin"/>
                <a:sym typeface="Libre Franklin"/>
              </a:defRPr>
            </a:lvl1pPr>
            <a:lvl2pPr indent="-330200" lvl="1" marL="914400" algn="l">
              <a:lnSpc>
                <a:spcPct val="90000"/>
              </a:lnSpc>
              <a:spcBef>
                <a:spcPts val="500"/>
              </a:spcBef>
              <a:spcAft>
                <a:spcPts val="0"/>
              </a:spcAft>
              <a:buClr>
                <a:schemeClr val="dk1"/>
              </a:buClr>
              <a:buSzPts val="1600"/>
              <a:buChar char="•"/>
              <a:defRPr sz="16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61" name="Google Shape;161;p54"/>
          <p:cNvSpPr txBox="1"/>
          <p:nvPr>
            <p:ph idx="4" type="body"/>
          </p:nvPr>
        </p:nvSpPr>
        <p:spPr>
          <a:xfrm>
            <a:off x="6362700" y="2799146"/>
            <a:ext cx="4756241" cy="1942138"/>
          </a:xfrm>
          <a:prstGeom prst="rect">
            <a:avLst/>
          </a:prstGeom>
          <a:noFill/>
          <a:ln>
            <a:noFill/>
          </a:ln>
        </p:spPr>
        <p:txBody>
          <a:bodyPr anchorCtr="0" anchor="t" bIns="0" lIns="0" spcFirstLastPara="1" rIns="0" wrap="square" tIns="0">
            <a:normAutofit/>
          </a:bodyPr>
          <a:lstStyle>
            <a:lvl1pPr indent="-330200" lvl="0" marL="457200" algn="l">
              <a:lnSpc>
                <a:spcPct val="100000"/>
              </a:lnSpc>
              <a:spcBef>
                <a:spcPts val="1000"/>
              </a:spcBef>
              <a:spcAft>
                <a:spcPts val="0"/>
              </a:spcAft>
              <a:buClr>
                <a:schemeClr val="dk1"/>
              </a:buClr>
              <a:buSzPts val="1600"/>
              <a:buFont typeface="Noto Sans Symbols"/>
              <a:buChar char="▪"/>
              <a:defRPr sz="1600">
                <a:latin typeface="Libre Franklin"/>
                <a:ea typeface="Libre Franklin"/>
                <a:cs typeface="Libre Franklin"/>
                <a:sym typeface="Libre Franklin"/>
              </a:defRPr>
            </a:lvl1pPr>
            <a:lvl2pPr indent="-330200" lvl="1" marL="914400" algn="l">
              <a:lnSpc>
                <a:spcPct val="90000"/>
              </a:lnSpc>
              <a:spcBef>
                <a:spcPts val="500"/>
              </a:spcBef>
              <a:spcAft>
                <a:spcPts val="0"/>
              </a:spcAft>
              <a:buClr>
                <a:schemeClr val="dk1"/>
              </a:buClr>
              <a:buSzPts val="1600"/>
              <a:buChar char="•"/>
              <a:defRPr sz="16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162" name="Google Shape;162;p54"/>
          <p:cNvCxnSpPr/>
          <p:nvPr/>
        </p:nvCxnSpPr>
        <p:spPr>
          <a:xfrm>
            <a:off x="6362700" y="1939108"/>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163" name="Google Shape;163;p54"/>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54"/>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54"/>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
  <p:cSld name="3 col">
    <p:spTree>
      <p:nvGrpSpPr>
        <p:cNvPr id="166" name="Shape 166"/>
        <p:cNvGrpSpPr/>
        <p:nvPr/>
      </p:nvGrpSpPr>
      <p:grpSpPr>
        <a:xfrm>
          <a:off x="0" y="0"/>
          <a:ext cx="0" cy="0"/>
          <a:chOff x="0" y="0"/>
          <a:chExt cx="0" cy="0"/>
        </a:xfrm>
      </p:grpSpPr>
      <p:grpSp>
        <p:nvGrpSpPr>
          <p:cNvPr id="167" name="Google Shape;167;p55"/>
          <p:cNvGrpSpPr/>
          <p:nvPr/>
        </p:nvGrpSpPr>
        <p:grpSpPr>
          <a:xfrm flipH="1" rot="5400000">
            <a:off x="0" y="3900132"/>
            <a:ext cx="2959226" cy="2959226"/>
            <a:chOff x="0" y="12289"/>
            <a:chExt cx="3550" cy="3551"/>
          </a:xfrm>
        </p:grpSpPr>
        <p:sp>
          <p:nvSpPr>
            <p:cNvPr id="168" name="Google Shape;168;p55"/>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69" name="Google Shape;169;p55"/>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70" name="Google Shape;170;p55"/>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171" name="Google Shape;171;p55"/>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72" name="Google Shape;172;p55"/>
          <p:cNvCxnSpPr/>
          <p:nvPr/>
        </p:nvCxnSpPr>
        <p:spPr>
          <a:xfrm>
            <a:off x="952500" y="1939108"/>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173" name="Google Shape;173;p55"/>
          <p:cNvSpPr txBox="1"/>
          <p:nvPr>
            <p:ph idx="1" type="body"/>
          </p:nvPr>
        </p:nvSpPr>
        <p:spPr>
          <a:xfrm>
            <a:off x="952500" y="2300156"/>
            <a:ext cx="3036477" cy="404216"/>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Clr>
                <a:schemeClr val="lt2"/>
              </a:buClr>
              <a:buSzPts val="1800"/>
              <a:buNone/>
              <a:defRPr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74" name="Google Shape;174;p55"/>
          <p:cNvSpPr txBox="1"/>
          <p:nvPr>
            <p:ph idx="2" type="body"/>
          </p:nvPr>
        </p:nvSpPr>
        <p:spPr>
          <a:xfrm>
            <a:off x="952500" y="2799146"/>
            <a:ext cx="3036477" cy="1942138"/>
          </a:xfrm>
          <a:prstGeom prst="rect">
            <a:avLst/>
          </a:prstGeom>
          <a:noFill/>
          <a:ln>
            <a:noFill/>
          </a:ln>
        </p:spPr>
        <p:txBody>
          <a:bodyPr anchorCtr="0" anchor="t" bIns="0" lIns="0" spcFirstLastPara="1" rIns="0" wrap="square" tIns="0">
            <a:normAutofit/>
          </a:bodyPr>
          <a:lstStyle>
            <a:lvl1pPr indent="-330200" lvl="0" marL="457200" algn="l">
              <a:lnSpc>
                <a:spcPct val="100000"/>
              </a:lnSpc>
              <a:spcBef>
                <a:spcPts val="1000"/>
              </a:spcBef>
              <a:spcAft>
                <a:spcPts val="0"/>
              </a:spcAft>
              <a:buClr>
                <a:schemeClr val="dk1"/>
              </a:buClr>
              <a:buSzPts val="1600"/>
              <a:buFont typeface="Noto Sans Symbols"/>
              <a:buChar char="▪"/>
              <a:defRPr sz="1600">
                <a:latin typeface="Libre Franklin"/>
                <a:ea typeface="Libre Franklin"/>
                <a:cs typeface="Libre Franklin"/>
                <a:sym typeface="Libre Franklin"/>
              </a:defRPr>
            </a:lvl1pPr>
            <a:lvl2pPr indent="-330200" lvl="1" marL="914400" algn="l">
              <a:lnSpc>
                <a:spcPct val="90000"/>
              </a:lnSpc>
              <a:spcBef>
                <a:spcPts val="500"/>
              </a:spcBef>
              <a:spcAft>
                <a:spcPts val="0"/>
              </a:spcAft>
              <a:buClr>
                <a:schemeClr val="dk1"/>
              </a:buClr>
              <a:buSzPts val="1600"/>
              <a:buChar char="•"/>
              <a:defRPr sz="16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75" name="Google Shape;175;p55"/>
          <p:cNvSpPr txBox="1"/>
          <p:nvPr>
            <p:ph idx="3" type="body"/>
          </p:nvPr>
        </p:nvSpPr>
        <p:spPr>
          <a:xfrm>
            <a:off x="4569372" y="2300156"/>
            <a:ext cx="3036477" cy="404216"/>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Clr>
                <a:schemeClr val="lt2"/>
              </a:buClr>
              <a:buSzPts val="1800"/>
              <a:buNone/>
              <a:defRPr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76" name="Google Shape;176;p55"/>
          <p:cNvSpPr txBox="1"/>
          <p:nvPr>
            <p:ph idx="4" type="body"/>
          </p:nvPr>
        </p:nvSpPr>
        <p:spPr>
          <a:xfrm>
            <a:off x="4569372" y="2799146"/>
            <a:ext cx="3050628" cy="1942138"/>
          </a:xfrm>
          <a:prstGeom prst="rect">
            <a:avLst/>
          </a:prstGeom>
          <a:noFill/>
          <a:ln>
            <a:noFill/>
          </a:ln>
        </p:spPr>
        <p:txBody>
          <a:bodyPr anchorCtr="0" anchor="t" bIns="0" lIns="0" spcFirstLastPara="1" rIns="0" wrap="square" tIns="0">
            <a:normAutofit/>
          </a:bodyPr>
          <a:lstStyle>
            <a:lvl1pPr indent="-330200" lvl="0" marL="457200" algn="l">
              <a:lnSpc>
                <a:spcPct val="100000"/>
              </a:lnSpc>
              <a:spcBef>
                <a:spcPts val="1000"/>
              </a:spcBef>
              <a:spcAft>
                <a:spcPts val="0"/>
              </a:spcAft>
              <a:buClr>
                <a:schemeClr val="dk1"/>
              </a:buClr>
              <a:buSzPts val="1600"/>
              <a:buFont typeface="Noto Sans Symbols"/>
              <a:buChar char="▪"/>
              <a:defRPr sz="1600">
                <a:latin typeface="Libre Franklin"/>
                <a:ea typeface="Libre Franklin"/>
                <a:cs typeface="Libre Franklin"/>
                <a:sym typeface="Libre Franklin"/>
              </a:defRPr>
            </a:lvl1pPr>
            <a:lvl2pPr indent="-330200" lvl="1" marL="914400" algn="l">
              <a:lnSpc>
                <a:spcPct val="90000"/>
              </a:lnSpc>
              <a:spcBef>
                <a:spcPts val="500"/>
              </a:spcBef>
              <a:spcAft>
                <a:spcPts val="0"/>
              </a:spcAft>
              <a:buClr>
                <a:schemeClr val="dk1"/>
              </a:buClr>
              <a:buSzPts val="1600"/>
              <a:buChar char="•"/>
              <a:defRPr sz="16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77" name="Google Shape;177;p55"/>
          <p:cNvSpPr txBox="1"/>
          <p:nvPr>
            <p:ph idx="5" type="body"/>
          </p:nvPr>
        </p:nvSpPr>
        <p:spPr>
          <a:xfrm>
            <a:off x="8187017" y="2300156"/>
            <a:ext cx="3036477" cy="404216"/>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1000"/>
              </a:spcBef>
              <a:spcAft>
                <a:spcPts val="0"/>
              </a:spcAft>
              <a:buClr>
                <a:schemeClr val="lt2"/>
              </a:buClr>
              <a:buSzPts val="1800"/>
              <a:buNone/>
              <a:defRPr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lt1"/>
              </a:buClr>
              <a:buSzPts val="1600"/>
              <a:buNone/>
              <a:defRPr b="1" sz="1600"/>
            </a:lvl6pPr>
            <a:lvl7pPr indent="-228600" lvl="6" marL="3200400" algn="l">
              <a:lnSpc>
                <a:spcPct val="90000"/>
              </a:lnSpc>
              <a:spcBef>
                <a:spcPts val="500"/>
              </a:spcBef>
              <a:spcAft>
                <a:spcPts val="0"/>
              </a:spcAft>
              <a:buClr>
                <a:schemeClr val="lt1"/>
              </a:buClr>
              <a:buSzPts val="1600"/>
              <a:buNone/>
              <a:defRPr b="1" sz="1600"/>
            </a:lvl7pPr>
            <a:lvl8pPr indent="-228600" lvl="7" marL="3657600" algn="l">
              <a:lnSpc>
                <a:spcPct val="90000"/>
              </a:lnSpc>
              <a:spcBef>
                <a:spcPts val="500"/>
              </a:spcBef>
              <a:spcAft>
                <a:spcPts val="0"/>
              </a:spcAft>
              <a:buClr>
                <a:schemeClr val="lt1"/>
              </a:buClr>
              <a:buSzPts val="1600"/>
              <a:buNone/>
              <a:defRPr b="1" sz="1600"/>
            </a:lvl8pPr>
            <a:lvl9pPr indent="-228600" lvl="8" marL="4114800" algn="l">
              <a:lnSpc>
                <a:spcPct val="90000"/>
              </a:lnSpc>
              <a:spcBef>
                <a:spcPts val="500"/>
              </a:spcBef>
              <a:spcAft>
                <a:spcPts val="0"/>
              </a:spcAft>
              <a:buClr>
                <a:schemeClr val="lt1"/>
              </a:buClr>
              <a:buSzPts val="1600"/>
              <a:buNone/>
              <a:defRPr b="1" sz="1600"/>
            </a:lvl9pPr>
          </a:lstStyle>
          <a:p/>
        </p:txBody>
      </p:sp>
      <p:sp>
        <p:nvSpPr>
          <p:cNvPr id="178" name="Google Shape;178;p55"/>
          <p:cNvSpPr txBox="1"/>
          <p:nvPr>
            <p:ph idx="6" type="body"/>
          </p:nvPr>
        </p:nvSpPr>
        <p:spPr>
          <a:xfrm>
            <a:off x="8187017" y="2799146"/>
            <a:ext cx="3036477" cy="1942138"/>
          </a:xfrm>
          <a:prstGeom prst="rect">
            <a:avLst/>
          </a:prstGeom>
          <a:noFill/>
          <a:ln>
            <a:noFill/>
          </a:ln>
        </p:spPr>
        <p:txBody>
          <a:bodyPr anchorCtr="0" anchor="t" bIns="0" lIns="0" spcFirstLastPara="1" rIns="0" wrap="square" tIns="0">
            <a:normAutofit/>
          </a:bodyPr>
          <a:lstStyle>
            <a:lvl1pPr indent="-330200" lvl="0" marL="457200" algn="l">
              <a:lnSpc>
                <a:spcPct val="100000"/>
              </a:lnSpc>
              <a:spcBef>
                <a:spcPts val="1000"/>
              </a:spcBef>
              <a:spcAft>
                <a:spcPts val="0"/>
              </a:spcAft>
              <a:buClr>
                <a:schemeClr val="dk1"/>
              </a:buClr>
              <a:buSzPts val="1600"/>
              <a:buFont typeface="Noto Sans Symbols"/>
              <a:buChar char="▪"/>
              <a:defRPr sz="1600">
                <a:latin typeface="Libre Franklin"/>
                <a:ea typeface="Libre Franklin"/>
                <a:cs typeface="Libre Franklin"/>
                <a:sym typeface="Libre Franklin"/>
              </a:defRPr>
            </a:lvl1pPr>
            <a:lvl2pPr indent="-330200" lvl="1" marL="914400" algn="l">
              <a:lnSpc>
                <a:spcPct val="90000"/>
              </a:lnSpc>
              <a:spcBef>
                <a:spcPts val="500"/>
              </a:spcBef>
              <a:spcAft>
                <a:spcPts val="0"/>
              </a:spcAft>
              <a:buClr>
                <a:schemeClr val="dk1"/>
              </a:buClr>
              <a:buSzPts val="1600"/>
              <a:buChar char="•"/>
              <a:defRPr sz="16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179" name="Google Shape;179;p55"/>
          <p:cNvCxnSpPr/>
          <p:nvPr/>
        </p:nvCxnSpPr>
        <p:spPr>
          <a:xfrm>
            <a:off x="4569372" y="1939108"/>
            <a:ext cx="2133600" cy="3992"/>
          </a:xfrm>
          <a:prstGeom prst="straightConnector1">
            <a:avLst/>
          </a:prstGeom>
          <a:noFill/>
          <a:ln cap="flat" cmpd="sng" w="101600">
            <a:solidFill>
              <a:schemeClr val="lt2"/>
            </a:solidFill>
            <a:prstDash val="solid"/>
            <a:miter lim="800000"/>
            <a:headEnd len="sm" w="sm" type="none"/>
            <a:tailEnd len="sm" w="sm" type="none"/>
          </a:ln>
        </p:spPr>
      </p:cxnSp>
      <p:cxnSp>
        <p:nvCxnSpPr>
          <p:cNvPr id="180" name="Google Shape;180;p55"/>
          <p:cNvCxnSpPr/>
          <p:nvPr/>
        </p:nvCxnSpPr>
        <p:spPr>
          <a:xfrm>
            <a:off x="8187017" y="1939108"/>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181" name="Google Shape;181;p55"/>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55"/>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55"/>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520">
          <p15:clr>
            <a:srgbClr val="FBAE40"/>
          </p15:clr>
        </p15:guide>
        <p15:guide id="4" pos="5160">
          <p15:clr>
            <a:srgbClr val="FBAE40"/>
          </p15:clr>
        </p15:guide>
        <p15:guide id="5" orient="horz" pos="1224">
          <p15:clr>
            <a:srgbClr val="FBAE40"/>
          </p15:clr>
        </p15:guide>
        <p15:guide id="6" orient="horz" pos="1440">
          <p15:clr>
            <a:srgbClr val="FBAE40"/>
          </p15:clr>
        </p15:guide>
        <p15:guide id="7" orient="horz" pos="552">
          <p15:clr>
            <a:srgbClr val="FBAE40"/>
          </p15:clr>
        </p15:guide>
        <p15:guide id="8" pos="4800">
          <p15:clr>
            <a:srgbClr val="FBAE40"/>
          </p15:clr>
        </p15:guide>
        <p15:guide id="9" pos="2880">
          <p15:clr>
            <a:srgbClr val="FBAE40"/>
          </p15:clr>
        </p15:guide>
        <p15:guide id="10" orient="horz" pos="17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mmary ">
  <p:cSld name="Summary ">
    <p:spTree>
      <p:nvGrpSpPr>
        <p:cNvPr id="184" name="Shape 184"/>
        <p:cNvGrpSpPr/>
        <p:nvPr/>
      </p:nvGrpSpPr>
      <p:grpSpPr>
        <a:xfrm>
          <a:off x="0" y="0"/>
          <a:ext cx="0" cy="0"/>
          <a:chOff x="0" y="0"/>
          <a:chExt cx="0" cy="0"/>
        </a:xfrm>
      </p:grpSpPr>
      <p:sp>
        <p:nvSpPr>
          <p:cNvPr id="185" name="Google Shape;185;p56"/>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86" name="Google Shape;186;p56"/>
          <p:cNvCxnSpPr/>
          <p:nvPr/>
        </p:nvCxnSpPr>
        <p:spPr>
          <a:xfrm>
            <a:off x="952500" y="1939108"/>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187" name="Google Shape;187;p56"/>
          <p:cNvSpPr txBox="1"/>
          <p:nvPr>
            <p:ph idx="1" type="body"/>
          </p:nvPr>
        </p:nvSpPr>
        <p:spPr>
          <a:xfrm>
            <a:off x="952500" y="2656904"/>
            <a:ext cx="4838700" cy="57431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atin typeface="Libre Franklin"/>
                <a:ea typeface="Libre Franklin"/>
                <a:cs typeface="Libre Franklin"/>
                <a:sym typeface="Libre Frankli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grpSp>
        <p:nvGrpSpPr>
          <p:cNvPr id="188" name="Google Shape;188;p56"/>
          <p:cNvGrpSpPr/>
          <p:nvPr/>
        </p:nvGrpSpPr>
        <p:grpSpPr>
          <a:xfrm rot="10800000">
            <a:off x="8870040" y="0"/>
            <a:ext cx="3325208" cy="3325208"/>
            <a:chOff x="0" y="12289"/>
            <a:chExt cx="3550" cy="3551"/>
          </a:xfrm>
        </p:grpSpPr>
        <p:sp>
          <p:nvSpPr>
            <p:cNvPr id="189" name="Google Shape;189;p56"/>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90" name="Google Shape;190;p56"/>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91" name="Google Shape;191;p56"/>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192" name="Google Shape;192;p56"/>
          <p:cNvSpPr txBox="1"/>
          <p:nvPr>
            <p:ph idx="2" type="body"/>
          </p:nvPr>
        </p:nvSpPr>
        <p:spPr>
          <a:xfrm>
            <a:off x="952500" y="2286000"/>
            <a:ext cx="4838700" cy="31591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800"/>
              <a:buNone/>
              <a:defRPr b="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3" name="Google Shape;193;p56"/>
          <p:cNvSpPr txBox="1"/>
          <p:nvPr>
            <p:ph idx="3" type="body"/>
          </p:nvPr>
        </p:nvSpPr>
        <p:spPr>
          <a:xfrm>
            <a:off x="953655" y="3841846"/>
            <a:ext cx="4838700" cy="63675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atin typeface="Libre Franklin"/>
                <a:ea typeface="Libre Franklin"/>
                <a:cs typeface="Libre Franklin"/>
                <a:sym typeface="Libre Frankli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4" name="Google Shape;194;p56"/>
          <p:cNvSpPr txBox="1"/>
          <p:nvPr>
            <p:ph idx="4" type="body"/>
          </p:nvPr>
        </p:nvSpPr>
        <p:spPr>
          <a:xfrm>
            <a:off x="953655" y="3470942"/>
            <a:ext cx="4838700" cy="31591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800"/>
              <a:buNone/>
              <a:defRPr b="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5" name="Google Shape;195;p56"/>
          <p:cNvSpPr txBox="1"/>
          <p:nvPr>
            <p:ph idx="5" type="body"/>
          </p:nvPr>
        </p:nvSpPr>
        <p:spPr>
          <a:xfrm>
            <a:off x="952500" y="5017901"/>
            <a:ext cx="4838700" cy="90834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atin typeface="Libre Franklin"/>
                <a:ea typeface="Libre Franklin"/>
                <a:cs typeface="Libre Franklin"/>
                <a:sym typeface="Libre Frankli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6" name="Google Shape;196;p56"/>
          <p:cNvSpPr txBox="1"/>
          <p:nvPr>
            <p:ph idx="6" type="body"/>
          </p:nvPr>
        </p:nvSpPr>
        <p:spPr>
          <a:xfrm>
            <a:off x="952500" y="4646997"/>
            <a:ext cx="4838700" cy="31591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800"/>
              <a:buNone/>
              <a:defRPr b="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7" name="Google Shape;197;p56"/>
          <p:cNvSpPr txBox="1"/>
          <p:nvPr>
            <p:ph idx="7" type="body"/>
          </p:nvPr>
        </p:nvSpPr>
        <p:spPr>
          <a:xfrm>
            <a:off x="6399647" y="2656904"/>
            <a:ext cx="4838700" cy="57431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atin typeface="Libre Franklin"/>
                <a:ea typeface="Libre Franklin"/>
                <a:cs typeface="Libre Franklin"/>
                <a:sym typeface="Libre Frankli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8" name="Google Shape;198;p56"/>
          <p:cNvSpPr txBox="1"/>
          <p:nvPr>
            <p:ph idx="8" type="body"/>
          </p:nvPr>
        </p:nvSpPr>
        <p:spPr>
          <a:xfrm>
            <a:off x="6399647" y="2286000"/>
            <a:ext cx="4838700" cy="31591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800"/>
              <a:buNone/>
              <a:defRPr b="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99" name="Google Shape;199;p56"/>
          <p:cNvSpPr txBox="1"/>
          <p:nvPr>
            <p:ph idx="9" type="body"/>
          </p:nvPr>
        </p:nvSpPr>
        <p:spPr>
          <a:xfrm>
            <a:off x="6399647" y="3841846"/>
            <a:ext cx="4838700" cy="90834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atin typeface="Libre Franklin"/>
                <a:ea typeface="Libre Franklin"/>
                <a:cs typeface="Libre Franklin"/>
                <a:sym typeface="Libre Frankli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00" name="Google Shape;200;p56"/>
          <p:cNvSpPr txBox="1"/>
          <p:nvPr>
            <p:ph idx="13" type="body"/>
          </p:nvPr>
        </p:nvSpPr>
        <p:spPr>
          <a:xfrm>
            <a:off x="6399647" y="3470942"/>
            <a:ext cx="4838700" cy="31591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800"/>
              <a:buNone/>
              <a:defRPr b="0" sz="1800">
                <a:solidFill>
                  <a:schemeClr val="lt2"/>
                </a:solidFill>
                <a:latin typeface="Franklin Gothic"/>
                <a:ea typeface="Franklin Gothic"/>
                <a:cs typeface="Franklin Gothic"/>
                <a:sym typeface="Franklin Gothic"/>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201" name="Google Shape;201;p56"/>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56"/>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56"/>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roduction">
  <p:cSld name="Introduction">
    <p:spTree>
      <p:nvGrpSpPr>
        <p:cNvPr id="23" name="Shape 23"/>
        <p:cNvGrpSpPr/>
        <p:nvPr/>
      </p:nvGrpSpPr>
      <p:grpSpPr>
        <a:xfrm>
          <a:off x="0" y="0"/>
          <a:ext cx="0" cy="0"/>
          <a:chOff x="0" y="0"/>
          <a:chExt cx="0" cy="0"/>
        </a:xfrm>
      </p:grpSpPr>
      <p:grpSp>
        <p:nvGrpSpPr>
          <p:cNvPr id="24" name="Google Shape;24;p45"/>
          <p:cNvGrpSpPr/>
          <p:nvPr/>
        </p:nvGrpSpPr>
        <p:grpSpPr>
          <a:xfrm flipH="1" rot="5400000">
            <a:off x="0" y="3900132"/>
            <a:ext cx="2959226" cy="2959226"/>
            <a:chOff x="0" y="12289"/>
            <a:chExt cx="3550" cy="3551"/>
          </a:xfrm>
        </p:grpSpPr>
        <p:sp>
          <p:nvSpPr>
            <p:cNvPr id="25" name="Google Shape;25;p45"/>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26" name="Google Shape;26;p45"/>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27" name="Google Shape;27;p45"/>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28" name="Google Shape;28;p45"/>
          <p:cNvSpPr/>
          <p:nvPr>
            <p:ph idx="2" type="pic"/>
          </p:nvPr>
        </p:nvSpPr>
        <p:spPr>
          <a:xfrm>
            <a:off x="6096000" y="-22543"/>
            <a:ext cx="6096000" cy="6903086"/>
          </a:xfrm>
          <a:prstGeom prst="rect">
            <a:avLst/>
          </a:prstGeom>
          <a:noFill/>
          <a:ln>
            <a:noFill/>
          </a:ln>
        </p:spPr>
      </p:sp>
      <p:sp>
        <p:nvSpPr>
          <p:cNvPr id="29" name="Google Shape;29;p45"/>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5"/>
          <p:cNvSpPr txBox="1"/>
          <p:nvPr>
            <p:ph idx="1" type="body"/>
          </p:nvPr>
        </p:nvSpPr>
        <p:spPr>
          <a:xfrm>
            <a:off x="952499" y="2289363"/>
            <a:ext cx="4572001" cy="27952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Clr>
                <a:schemeClr val="dk1"/>
              </a:buClr>
              <a:buSzPts val="1600"/>
              <a:buNone/>
              <a:defRPr b="0" i="0" sz="16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31" name="Google Shape;31;p45"/>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5"/>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5"/>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3480">
          <p15:clr>
            <a:srgbClr val="FBAE40"/>
          </p15:clr>
        </p15:guide>
        <p15:guide id="3" orient="horz" pos="1440">
          <p15:clr>
            <a:srgbClr val="FBAE40"/>
          </p15:clr>
        </p15:guide>
        <p15:guide id="4" orient="horz" pos="1224">
          <p15:clr>
            <a:srgbClr val="FBAE40"/>
          </p15:clr>
        </p15:guide>
        <p15:guide id="5" orient="horz" pos="55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Quote">
    <p:spTree>
      <p:nvGrpSpPr>
        <p:cNvPr id="34" name="Shape 34"/>
        <p:cNvGrpSpPr/>
        <p:nvPr/>
      </p:nvGrpSpPr>
      <p:grpSpPr>
        <a:xfrm>
          <a:off x="0" y="0"/>
          <a:ext cx="0" cy="0"/>
          <a:chOff x="0" y="0"/>
          <a:chExt cx="0" cy="0"/>
        </a:xfrm>
      </p:grpSpPr>
      <p:sp>
        <p:nvSpPr>
          <p:cNvPr id="35" name="Google Shape;35;p46"/>
          <p:cNvSpPr txBox="1"/>
          <p:nvPr>
            <p:ph type="title"/>
          </p:nvPr>
        </p:nvSpPr>
        <p:spPr>
          <a:xfrm>
            <a:off x="964022" y="2476500"/>
            <a:ext cx="7132320" cy="3289971"/>
          </a:xfrm>
          <a:prstGeom prst="rect">
            <a:avLst/>
          </a:prstGeom>
          <a:noFill/>
          <a:ln>
            <a:noFill/>
          </a:ln>
        </p:spPr>
        <p:txBody>
          <a:bodyPr anchorCtr="0" anchor="t" bIns="0" lIns="0" spcFirstLastPara="1" rIns="0" wrap="square" tIns="0">
            <a:normAutofit/>
          </a:bodyPr>
          <a:lstStyle>
            <a:lvl1pPr lvl="0" algn="l">
              <a:lnSpc>
                <a:spcPct val="100000"/>
              </a:lnSpc>
              <a:spcBef>
                <a:spcPts val="0"/>
              </a:spcBef>
              <a:spcAft>
                <a:spcPts val="0"/>
              </a:spcAft>
              <a:buClr>
                <a:schemeClr val="dk1"/>
              </a:buClr>
              <a:buSzPts val="2800"/>
              <a:buFont typeface="Libre Franklin"/>
              <a:buNone/>
              <a:defRPr b="0" i="0" sz="2800">
                <a:solidFill>
                  <a:schemeClr val="dk1"/>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grpSp>
        <p:nvGrpSpPr>
          <p:cNvPr id="36" name="Google Shape;36;p46"/>
          <p:cNvGrpSpPr/>
          <p:nvPr/>
        </p:nvGrpSpPr>
        <p:grpSpPr>
          <a:xfrm>
            <a:off x="6362700" y="0"/>
            <a:ext cx="5829298" cy="3235602"/>
            <a:chOff x="5612972" y="1"/>
            <a:chExt cx="6615961" cy="3672246"/>
          </a:xfrm>
        </p:grpSpPr>
        <p:sp>
          <p:nvSpPr>
            <p:cNvPr id="37" name="Google Shape;37;p46"/>
            <p:cNvSpPr/>
            <p:nvPr/>
          </p:nvSpPr>
          <p:spPr>
            <a:xfrm>
              <a:off x="5612972" y="1"/>
              <a:ext cx="4408998" cy="3672246"/>
            </a:xfrm>
            <a:custGeom>
              <a:rect b="b" l="l" r="r" t="t"/>
              <a:pathLst>
                <a:path extrusionOk="0" h="2980" w="3578">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38" name="Google Shape;38;p46"/>
            <p:cNvSpPr/>
            <p:nvPr/>
          </p:nvSpPr>
          <p:spPr>
            <a:xfrm>
              <a:off x="6341233" y="1463970"/>
              <a:ext cx="2208196" cy="2208277"/>
            </a:xfrm>
            <a:custGeom>
              <a:rect b="b" l="l" r="r" t="t"/>
              <a:pathLst>
                <a:path extrusionOk="0" h="1792" w="1792">
                  <a:moveTo>
                    <a:pt x="597" y="0"/>
                  </a:moveTo>
                  <a:lnTo>
                    <a:pt x="0" y="598"/>
                  </a:lnTo>
                  <a:lnTo>
                    <a:pt x="1195" y="1792"/>
                  </a:lnTo>
                  <a:lnTo>
                    <a:pt x="1792" y="1195"/>
                  </a:lnTo>
                  <a:lnTo>
                    <a:pt x="597"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39" name="Google Shape;39;p46"/>
            <p:cNvSpPr/>
            <p:nvPr/>
          </p:nvSpPr>
          <p:spPr>
            <a:xfrm>
              <a:off x="8555590" y="1"/>
              <a:ext cx="1457754" cy="729520"/>
            </a:xfrm>
            <a:custGeom>
              <a:rect b="b" l="l" r="r" t="t"/>
              <a:pathLst>
                <a:path extrusionOk="0" h="592" w="1183">
                  <a:moveTo>
                    <a:pt x="1183" y="0"/>
                  </a:moveTo>
                  <a:lnTo>
                    <a:pt x="0" y="0"/>
                  </a:lnTo>
                  <a:lnTo>
                    <a:pt x="591" y="591"/>
                  </a:lnTo>
                  <a:lnTo>
                    <a:pt x="1183"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40" name="Google Shape;40;p46"/>
            <p:cNvSpPr/>
            <p:nvPr/>
          </p:nvSpPr>
          <p:spPr>
            <a:xfrm>
              <a:off x="7076887" y="728289"/>
              <a:ext cx="2208196" cy="2208277"/>
            </a:xfrm>
            <a:custGeom>
              <a:rect b="b" l="l" r="r" t="t"/>
              <a:pathLst>
                <a:path extrusionOk="0" h="1792" w="1792">
                  <a:moveTo>
                    <a:pt x="598" y="0"/>
                  </a:moveTo>
                  <a:lnTo>
                    <a:pt x="0" y="597"/>
                  </a:lnTo>
                  <a:lnTo>
                    <a:pt x="1195" y="1792"/>
                  </a:lnTo>
                  <a:lnTo>
                    <a:pt x="1792" y="1195"/>
                  </a:lnTo>
                  <a:lnTo>
                    <a:pt x="598"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41" name="Google Shape;41;p46"/>
            <p:cNvSpPr/>
            <p:nvPr/>
          </p:nvSpPr>
          <p:spPr>
            <a:xfrm>
              <a:off x="9285083" y="728289"/>
              <a:ext cx="2943850" cy="2943958"/>
            </a:xfrm>
            <a:custGeom>
              <a:rect b="b" l="l" r="r" t="t"/>
              <a:pathLst>
                <a:path extrusionOk="0" h="2389" w="2389">
                  <a:moveTo>
                    <a:pt x="2389" y="1195"/>
                  </a:moveTo>
                  <a:lnTo>
                    <a:pt x="1194" y="0"/>
                  </a:lnTo>
                  <a:lnTo>
                    <a:pt x="0" y="1195"/>
                  </a:lnTo>
                  <a:lnTo>
                    <a:pt x="1194" y="2389"/>
                  </a:lnTo>
                  <a:lnTo>
                    <a:pt x="2389" y="1195"/>
                  </a:lnTo>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grpSp>
        <p:nvGrpSpPr>
          <p:cNvPr id="42" name="Google Shape;42;p46"/>
          <p:cNvGrpSpPr/>
          <p:nvPr/>
        </p:nvGrpSpPr>
        <p:grpSpPr>
          <a:xfrm flipH="1" rot="5400000">
            <a:off x="0" y="3900132"/>
            <a:ext cx="2959226" cy="2959226"/>
            <a:chOff x="0" y="12289"/>
            <a:chExt cx="3550" cy="3551"/>
          </a:xfrm>
        </p:grpSpPr>
        <p:sp>
          <p:nvSpPr>
            <p:cNvPr id="43" name="Google Shape;43;p46"/>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44" name="Google Shape;44;p46"/>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45" name="Google Shape;45;p46"/>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Tree>
  </p:cSld>
  <p:clrMapOvr>
    <a:masterClrMapping/>
  </p:clrMapOvr>
  <p:extLst>
    <p:ext uri="{DCECCB84-F9BA-43D5-87BE-67443E8EF086}">
      <p15:sldGuideLst>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560">
          <p15:clr>
            <a:srgbClr val="FBAE40"/>
          </p15:clr>
        </p15:guide>
        <p15:guide id="8" orient="horz" pos="1752">
          <p15:clr>
            <a:srgbClr val="FBAE40"/>
          </p15:clr>
        </p15:guide>
        <p15:guide id="9" orient="horz" pos="12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spTree>
      <p:nvGrpSpPr>
        <p:cNvPr id="46" name="Shape 46"/>
        <p:cNvGrpSpPr/>
        <p:nvPr/>
      </p:nvGrpSpPr>
      <p:grpSpPr>
        <a:xfrm>
          <a:off x="0" y="0"/>
          <a:ext cx="0" cy="0"/>
          <a:chOff x="0" y="0"/>
          <a:chExt cx="0" cy="0"/>
        </a:xfrm>
      </p:grpSpPr>
      <p:sp>
        <p:nvSpPr>
          <p:cNvPr id="47" name="Google Shape;47;p47"/>
          <p:cNvSpPr txBox="1"/>
          <p:nvPr>
            <p:ph idx="1" type="body"/>
          </p:nvPr>
        </p:nvSpPr>
        <p:spPr>
          <a:xfrm>
            <a:off x="6896100" y="5102063"/>
            <a:ext cx="4914900" cy="588795"/>
          </a:xfrm>
          <a:prstGeom prst="rect">
            <a:avLst/>
          </a:prstGeom>
          <a:noFill/>
          <a:ln>
            <a:noFill/>
          </a:ln>
        </p:spPr>
        <p:txBody>
          <a:bodyPr anchorCtr="0" anchor="b" bIns="0" lIns="0" spcFirstLastPara="1" rIns="0" wrap="square" tIns="0">
            <a:noAutofit/>
          </a:bodyPr>
          <a:lstStyle>
            <a:lvl1pPr indent="-228600" lvl="0" marL="457200" algn="l">
              <a:lnSpc>
                <a:spcPct val="90000"/>
              </a:lnSpc>
              <a:spcBef>
                <a:spcPts val="1000"/>
              </a:spcBef>
              <a:spcAft>
                <a:spcPts val="0"/>
              </a:spcAft>
              <a:buClr>
                <a:schemeClr val="lt2"/>
              </a:buClr>
              <a:buSzPts val="1600"/>
              <a:buNone/>
              <a:defRPr b="0" i="0" sz="1600">
                <a:solidFill>
                  <a:schemeClr val="lt2"/>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48" name="Google Shape;48;p47"/>
          <p:cNvSpPr txBox="1"/>
          <p:nvPr>
            <p:ph idx="2" type="subTitle"/>
          </p:nvPr>
        </p:nvSpPr>
        <p:spPr>
          <a:xfrm>
            <a:off x="6907623" y="3591098"/>
            <a:ext cx="4903377" cy="1057791"/>
          </a:xfrm>
          <a:prstGeom prst="rect">
            <a:avLst/>
          </a:prstGeom>
          <a:noFill/>
          <a:ln>
            <a:noFill/>
          </a:ln>
        </p:spPr>
        <p:txBody>
          <a:bodyPr anchorCtr="0" anchor="t" bIns="0" lIns="0" spcFirstLastPara="1" rIns="0" wrap="square" tIns="0">
            <a:normAutofit/>
          </a:bodyPr>
          <a:lstStyle>
            <a:lvl1pPr lvl="0" algn="l">
              <a:lnSpc>
                <a:spcPct val="90000"/>
              </a:lnSpc>
              <a:spcBef>
                <a:spcPts val="1000"/>
              </a:spcBef>
              <a:spcAft>
                <a:spcPts val="0"/>
              </a:spcAft>
              <a:buClr>
                <a:schemeClr val="dk1"/>
              </a:buClr>
              <a:buSzPts val="1600"/>
              <a:buNone/>
              <a:defRPr b="0" i="0" sz="1600">
                <a:solidFill>
                  <a:schemeClr val="dk1"/>
                </a:solidFill>
                <a:latin typeface="Libre Franklin"/>
                <a:ea typeface="Libre Franklin"/>
                <a:cs typeface="Libre Franklin"/>
                <a:sym typeface="Libre Franklin"/>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49" name="Google Shape;49;p47"/>
          <p:cNvSpPr txBox="1"/>
          <p:nvPr>
            <p:ph type="title"/>
          </p:nvPr>
        </p:nvSpPr>
        <p:spPr>
          <a:xfrm>
            <a:off x="6907623" y="2173658"/>
            <a:ext cx="49033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50" name="Google Shape;50;p47"/>
          <p:cNvCxnSpPr/>
          <p:nvPr/>
        </p:nvCxnSpPr>
        <p:spPr>
          <a:xfrm>
            <a:off x="6896100" y="3233703"/>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51" name="Google Shape;51;p47"/>
          <p:cNvSpPr/>
          <p:nvPr>
            <p:ph idx="3" type="pic"/>
          </p:nvPr>
        </p:nvSpPr>
        <p:spPr>
          <a:xfrm>
            <a:off x="0" y="0"/>
            <a:ext cx="6096000" cy="6858000"/>
          </a:xfrm>
          <a:prstGeom prst="rect">
            <a:avLst/>
          </a:prstGeom>
          <a:noFill/>
          <a:ln>
            <a:noFill/>
          </a:ln>
        </p:spPr>
      </p:sp>
      <p:grpSp>
        <p:nvGrpSpPr>
          <p:cNvPr id="52" name="Google Shape;52;p47"/>
          <p:cNvGrpSpPr/>
          <p:nvPr/>
        </p:nvGrpSpPr>
        <p:grpSpPr>
          <a:xfrm rot="10800000">
            <a:off x="8870040" y="0"/>
            <a:ext cx="3325208" cy="3325208"/>
            <a:chOff x="0" y="12289"/>
            <a:chExt cx="3550" cy="3551"/>
          </a:xfrm>
        </p:grpSpPr>
        <p:sp>
          <p:nvSpPr>
            <p:cNvPr id="53" name="Google Shape;53;p47"/>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54" name="Google Shape;54;p47"/>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55" name="Google Shape;55;p47"/>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Tree>
  </p:cSld>
  <p:clrMapOvr>
    <a:masterClrMapping/>
  </p:clrMapOvr>
  <p:extLst>
    <p:ext uri="{DCECCB84-F9BA-43D5-87BE-67443E8EF086}">
      <p15:sldGuideLst>
        <p15:guide id="1" pos="60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Agenda">
    <p:spTree>
      <p:nvGrpSpPr>
        <p:cNvPr id="56" name="Shape 56"/>
        <p:cNvGrpSpPr/>
        <p:nvPr/>
      </p:nvGrpSpPr>
      <p:grpSpPr>
        <a:xfrm>
          <a:off x="0" y="0"/>
          <a:ext cx="0" cy="0"/>
          <a:chOff x="0" y="0"/>
          <a:chExt cx="0" cy="0"/>
        </a:xfrm>
      </p:grpSpPr>
      <p:grpSp>
        <p:nvGrpSpPr>
          <p:cNvPr id="57" name="Google Shape;57;p48"/>
          <p:cNvGrpSpPr/>
          <p:nvPr/>
        </p:nvGrpSpPr>
        <p:grpSpPr>
          <a:xfrm>
            <a:off x="6362700" y="0"/>
            <a:ext cx="5829298" cy="3235602"/>
            <a:chOff x="5612972" y="1"/>
            <a:chExt cx="6615961" cy="3672246"/>
          </a:xfrm>
        </p:grpSpPr>
        <p:sp>
          <p:nvSpPr>
            <p:cNvPr id="58" name="Google Shape;58;p48"/>
            <p:cNvSpPr/>
            <p:nvPr/>
          </p:nvSpPr>
          <p:spPr>
            <a:xfrm>
              <a:off x="5612972" y="1"/>
              <a:ext cx="4408998" cy="3672246"/>
            </a:xfrm>
            <a:custGeom>
              <a:rect b="b" l="l" r="r" t="t"/>
              <a:pathLst>
                <a:path extrusionOk="0" h="2980" w="3578">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59" name="Google Shape;59;p48"/>
            <p:cNvSpPr/>
            <p:nvPr/>
          </p:nvSpPr>
          <p:spPr>
            <a:xfrm>
              <a:off x="6341233" y="1463970"/>
              <a:ext cx="2208196" cy="2208277"/>
            </a:xfrm>
            <a:custGeom>
              <a:rect b="b" l="l" r="r" t="t"/>
              <a:pathLst>
                <a:path extrusionOk="0" h="1792" w="1792">
                  <a:moveTo>
                    <a:pt x="597" y="0"/>
                  </a:moveTo>
                  <a:lnTo>
                    <a:pt x="0" y="598"/>
                  </a:lnTo>
                  <a:lnTo>
                    <a:pt x="1195" y="1792"/>
                  </a:lnTo>
                  <a:lnTo>
                    <a:pt x="1792" y="1195"/>
                  </a:lnTo>
                  <a:lnTo>
                    <a:pt x="597"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60" name="Google Shape;60;p48"/>
            <p:cNvSpPr/>
            <p:nvPr/>
          </p:nvSpPr>
          <p:spPr>
            <a:xfrm>
              <a:off x="8555590" y="1"/>
              <a:ext cx="1457754" cy="729520"/>
            </a:xfrm>
            <a:custGeom>
              <a:rect b="b" l="l" r="r" t="t"/>
              <a:pathLst>
                <a:path extrusionOk="0" h="592" w="1183">
                  <a:moveTo>
                    <a:pt x="1183" y="0"/>
                  </a:moveTo>
                  <a:lnTo>
                    <a:pt x="0" y="0"/>
                  </a:lnTo>
                  <a:lnTo>
                    <a:pt x="591" y="591"/>
                  </a:lnTo>
                  <a:lnTo>
                    <a:pt x="1183"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61" name="Google Shape;61;p48"/>
            <p:cNvSpPr/>
            <p:nvPr/>
          </p:nvSpPr>
          <p:spPr>
            <a:xfrm>
              <a:off x="7076887" y="728289"/>
              <a:ext cx="2208196" cy="2208277"/>
            </a:xfrm>
            <a:custGeom>
              <a:rect b="b" l="l" r="r" t="t"/>
              <a:pathLst>
                <a:path extrusionOk="0" h="1792" w="1792">
                  <a:moveTo>
                    <a:pt x="598" y="0"/>
                  </a:moveTo>
                  <a:lnTo>
                    <a:pt x="0" y="597"/>
                  </a:lnTo>
                  <a:lnTo>
                    <a:pt x="1195" y="1792"/>
                  </a:lnTo>
                  <a:lnTo>
                    <a:pt x="1792" y="1195"/>
                  </a:lnTo>
                  <a:lnTo>
                    <a:pt x="598"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62" name="Google Shape;62;p48"/>
            <p:cNvSpPr/>
            <p:nvPr/>
          </p:nvSpPr>
          <p:spPr>
            <a:xfrm>
              <a:off x="9285083" y="728289"/>
              <a:ext cx="2943850" cy="2943958"/>
            </a:xfrm>
            <a:custGeom>
              <a:rect b="b" l="l" r="r" t="t"/>
              <a:pathLst>
                <a:path extrusionOk="0" h="2389" w="2389">
                  <a:moveTo>
                    <a:pt x="2389" y="1195"/>
                  </a:moveTo>
                  <a:lnTo>
                    <a:pt x="1194" y="0"/>
                  </a:lnTo>
                  <a:lnTo>
                    <a:pt x="0" y="1195"/>
                  </a:lnTo>
                  <a:lnTo>
                    <a:pt x="1194" y="2389"/>
                  </a:lnTo>
                  <a:lnTo>
                    <a:pt x="2389" y="1195"/>
                  </a:lnTo>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63" name="Google Shape;63;p48"/>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64" name="Google Shape;64;p48"/>
          <p:cNvCxnSpPr/>
          <p:nvPr/>
        </p:nvCxnSpPr>
        <p:spPr>
          <a:xfrm>
            <a:off x="952500" y="1934655"/>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65" name="Google Shape;65;p48"/>
          <p:cNvSpPr txBox="1"/>
          <p:nvPr>
            <p:ph idx="1" type="body"/>
          </p:nvPr>
        </p:nvSpPr>
        <p:spPr>
          <a:xfrm>
            <a:off x="952500" y="2818296"/>
            <a:ext cx="2133600" cy="3693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66" name="Google Shape;66;p48"/>
          <p:cNvSpPr txBox="1"/>
          <p:nvPr>
            <p:ph idx="2" type="body"/>
          </p:nvPr>
        </p:nvSpPr>
        <p:spPr>
          <a:xfrm>
            <a:off x="952500" y="2209800"/>
            <a:ext cx="2133600" cy="20583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4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67" name="Google Shape;67;p48"/>
          <p:cNvCxnSpPr/>
          <p:nvPr/>
        </p:nvCxnSpPr>
        <p:spPr>
          <a:xfrm>
            <a:off x="3663043" y="1939108"/>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68" name="Google Shape;68;p48"/>
          <p:cNvSpPr txBox="1"/>
          <p:nvPr>
            <p:ph idx="3" type="body"/>
          </p:nvPr>
        </p:nvSpPr>
        <p:spPr>
          <a:xfrm>
            <a:off x="3663042" y="2818296"/>
            <a:ext cx="2128157" cy="3693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69" name="Google Shape;69;p48"/>
          <p:cNvSpPr txBox="1"/>
          <p:nvPr>
            <p:ph idx="4" type="body"/>
          </p:nvPr>
        </p:nvSpPr>
        <p:spPr>
          <a:xfrm>
            <a:off x="3663042" y="2209800"/>
            <a:ext cx="2128157" cy="20583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4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70" name="Google Shape;70;p48"/>
          <p:cNvCxnSpPr/>
          <p:nvPr/>
        </p:nvCxnSpPr>
        <p:spPr>
          <a:xfrm>
            <a:off x="952500" y="4248119"/>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71" name="Google Shape;71;p48"/>
          <p:cNvSpPr txBox="1"/>
          <p:nvPr>
            <p:ph idx="5" type="body"/>
          </p:nvPr>
        </p:nvSpPr>
        <p:spPr>
          <a:xfrm>
            <a:off x="952500" y="5131299"/>
            <a:ext cx="2133600" cy="3693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2" name="Google Shape;72;p48"/>
          <p:cNvSpPr txBox="1"/>
          <p:nvPr>
            <p:ph idx="6" type="body"/>
          </p:nvPr>
        </p:nvSpPr>
        <p:spPr>
          <a:xfrm>
            <a:off x="952500" y="4522803"/>
            <a:ext cx="2133600" cy="20583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4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73" name="Google Shape;73;p48"/>
          <p:cNvCxnSpPr/>
          <p:nvPr/>
        </p:nvCxnSpPr>
        <p:spPr>
          <a:xfrm>
            <a:off x="3663043" y="4252111"/>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74" name="Google Shape;74;p48"/>
          <p:cNvSpPr txBox="1"/>
          <p:nvPr>
            <p:ph idx="7" type="body"/>
          </p:nvPr>
        </p:nvSpPr>
        <p:spPr>
          <a:xfrm>
            <a:off x="3663042" y="5131299"/>
            <a:ext cx="2128157" cy="3693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5" name="Google Shape;75;p48"/>
          <p:cNvSpPr txBox="1"/>
          <p:nvPr>
            <p:ph idx="8" type="body"/>
          </p:nvPr>
        </p:nvSpPr>
        <p:spPr>
          <a:xfrm>
            <a:off x="3663042" y="4522803"/>
            <a:ext cx="2128157" cy="20583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4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cxnSp>
        <p:nvCxnSpPr>
          <p:cNvPr id="76" name="Google Shape;76;p48"/>
          <p:cNvCxnSpPr/>
          <p:nvPr/>
        </p:nvCxnSpPr>
        <p:spPr>
          <a:xfrm>
            <a:off x="6367055" y="4252111"/>
            <a:ext cx="2133600" cy="3992"/>
          </a:xfrm>
          <a:prstGeom prst="straightConnector1">
            <a:avLst/>
          </a:prstGeom>
          <a:noFill/>
          <a:ln cap="flat" cmpd="sng" w="101600">
            <a:solidFill>
              <a:schemeClr val="lt2"/>
            </a:solidFill>
            <a:prstDash val="solid"/>
            <a:miter lim="800000"/>
            <a:headEnd len="sm" w="sm" type="none"/>
            <a:tailEnd len="sm" w="sm" type="none"/>
          </a:ln>
        </p:spPr>
      </p:cxnSp>
      <p:sp>
        <p:nvSpPr>
          <p:cNvPr id="77" name="Google Shape;77;p48"/>
          <p:cNvSpPr txBox="1"/>
          <p:nvPr>
            <p:ph idx="9" type="body"/>
          </p:nvPr>
        </p:nvSpPr>
        <p:spPr>
          <a:xfrm>
            <a:off x="6367054" y="5131299"/>
            <a:ext cx="2129245" cy="369332"/>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8" name="Google Shape;78;p48"/>
          <p:cNvSpPr txBox="1"/>
          <p:nvPr>
            <p:ph idx="13" type="body"/>
          </p:nvPr>
        </p:nvSpPr>
        <p:spPr>
          <a:xfrm>
            <a:off x="6367054" y="4522803"/>
            <a:ext cx="2129245" cy="205837"/>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400"/>
              </a:spcBef>
              <a:spcAft>
                <a:spcPts val="0"/>
              </a:spcAft>
              <a:buClr>
                <a:schemeClr val="lt2"/>
              </a:buClr>
              <a:buSzPts val="1800"/>
              <a:buNone/>
              <a:defRPr b="0" i="0" sz="1800">
                <a:solidFill>
                  <a:schemeClr val="lt2"/>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79" name="Google Shape;79;p48"/>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48"/>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48"/>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eak">
  <p:cSld name="Break">
    <p:spTree>
      <p:nvGrpSpPr>
        <p:cNvPr id="82" name="Shape 82"/>
        <p:cNvGrpSpPr/>
        <p:nvPr/>
      </p:nvGrpSpPr>
      <p:grpSpPr>
        <a:xfrm>
          <a:off x="0" y="0"/>
          <a:ext cx="0" cy="0"/>
          <a:chOff x="0" y="0"/>
          <a:chExt cx="0" cy="0"/>
        </a:xfrm>
      </p:grpSpPr>
      <p:sp>
        <p:nvSpPr>
          <p:cNvPr id="83" name="Google Shape;83;p49"/>
          <p:cNvSpPr/>
          <p:nvPr>
            <p:ph idx="2" type="pic"/>
          </p:nvPr>
        </p:nvSpPr>
        <p:spPr>
          <a:xfrm>
            <a:off x="0" y="0"/>
            <a:ext cx="12191998" cy="6858000"/>
          </a:xfrm>
          <a:prstGeom prst="rect">
            <a:avLst/>
          </a:prstGeom>
          <a:solidFill>
            <a:schemeClr val="accent2"/>
          </a:solidFill>
          <a:ln>
            <a:noFill/>
          </a:ln>
        </p:spPr>
      </p:sp>
      <p:sp>
        <p:nvSpPr>
          <p:cNvPr id="84" name="Google Shape;84;p49"/>
          <p:cNvSpPr txBox="1"/>
          <p:nvPr>
            <p:ph type="title"/>
          </p:nvPr>
        </p:nvSpPr>
        <p:spPr>
          <a:xfrm>
            <a:off x="7193943" y="3045437"/>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lt1"/>
              </a:buClr>
              <a:buSzPts val="4100"/>
              <a:buFont typeface="Franklin Gothic"/>
              <a:buNone/>
              <a:defRPr b="1" i="0" sz="4100">
                <a:solidFill>
                  <a:schemeClr val="lt1"/>
                </a:solidFill>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85" name="Google Shape;85;p49"/>
          <p:cNvCxnSpPr/>
          <p:nvPr/>
        </p:nvCxnSpPr>
        <p:spPr>
          <a:xfrm>
            <a:off x="7154721" y="4003877"/>
            <a:ext cx="2133600" cy="3992"/>
          </a:xfrm>
          <a:prstGeom prst="straightConnector1">
            <a:avLst/>
          </a:prstGeom>
          <a:noFill/>
          <a:ln cap="flat" cmpd="sng" w="101600">
            <a:solidFill>
              <a:schemeClr val="lt2"/>
            </a:solidFill>
            <a:prstDash val="solid"/>
            <a:miter lim="800000"/>
            <a:headEnd len="sm" w="sm" type="none"/>
            <a:tailEnd len="sm" w="sm" type="none"/>
          </a:ln>
        </p:spPr>
      </p:cxnSp>
      <p:grpSp>
        <p:nvGrpSpPr>
          <p:cNvPr id="86" name="Google Shape;86;p49"/>
          <p:cNvGrpSpPr/>
          <p:nvPr/>
        </p:nvGrpSpPr>
        <p:grpSpPr>
          <a:xfrm rot="10800000">
            <a:off x="9509760" y="-3"/>
            <a:ext cx="2682238" cy="2682238"/>
            <a:chOff x="0" y="12289"/>
            <a:chExt cx="3550" cy="3551"/>
          </a:xfrm>
        </p:grpSpPr>
        <p:sp>
          <p:nvSpPr>
            <p:cNvPr id="87" name="Google Shape;87;p49"/>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88" name="Google Shape;88;p49"/>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89" name="Google Shape;89;p49"/>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Tree>
  </p:cSld>
  <p:clrMapOvr>
    <a:masterClrMapping/>
  </p:clrMapOvr>
  <p:extLst>
    <p:ext uri="{DCECCB84-F9BA-43D5-87BE-67443E8EF086}">
      <p15:sldGuideLst>
        <p15:guide id="1" pos="7104">
          <p15:clr>
            <a:srgbClr val="FBAE40"/>
          </p15:clr>
        </p15:guide>
        <p15:guide id="2" pos="4344">
          <p15:clr>
            <a:srgbClr val="FBAE40"/>
          </p15:clr>
        </p15:guide>
        <p15:guide id="3" pos="4560">
          <p15:clr>
            <a:srgbClr val="FBAE40"/>
          </p15:clr>
        </p15:guide>
        <p15:guide id="4" orient="horz" pos="184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p:cSld name="Chart">
    <p:spTree>
      <p:nvGrpSpPr>
        <p:cNvPr id="90" name="Shape 90"/>
        <p:cNvGrpSpPr/>
        <p:nvPr/>
      </p:nvGrpSpPr>
      <p:grpSpPr>
        <a:xfrm>
          <a:off x="0" y="0"/>
          <a:ext cx="0" cy="0"/>
          <a:chOff x="0" y="0"/>
          <a:chExt cx="0" cy="0"/>
        </a:xfrm>
      </p:grpSpPr>
      <p:sp>
        <p:nvSpPr>
          <p:cNvPr id="91" name="Google Shape;91;p50"/>
          <p:cNvSpPr/>
          <p:nvPr>
            <p:ph idx="2" type="chart"/>
          </p:nvPr>
        </p:nvSpPr>
        <p:spPr>
          <a:xfrm>
            <a:off x="952500" y="1939108"/>
            <a:ext cx="10352810" cy="4110702"/>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Libre Franklin"/>
                <a:ea typeface="Libre Franklin"/>
                <a:cs typeface="Libre Franklin"/>
                <a:sym typeface="Libre Franklin"/>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Libre Franklin"/>
                <a:ea typeface="Libre Franklin"/>
                <a:cs typeface="Libre Franklin"/>
                <a:sym typeface="Libre Franklin"/>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Libre Franklin"/>
                <a:ea typeface="Libre Franklin"/>
                <a:cs typeface="Libre Franklin"/>
                <a:sym typeface="Libre Franklin"/>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Libre Franklin"/>
                <a:ea typeface="Libre Franklin"/>
                <a:cs typeface="Libre Franklin"/>
                <a:sym typeface="Libre Franklin"/>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Libre Franklin"/>
                <a:ea typeface="Libre Franklin"/>
                <a:cs typeface="Libre Franklin"/>
                <a:sym typeface="Libre Franklin"/>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9pPr>
          </a:lstStyle>
          <a:p/>
        </p:txBody>
      </p:sp>
      <p:sp>
        <p:nvSpPr>
          <p:cNvPr id="92" name="Google Shape;92;p50"/>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solidFill>
                  <a:schemeClr val="dk1"/>
                </a:solidFill>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50"/>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50"/>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50"/>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p:cSld name="Table">
    <p:spTree>
      <p:nvGrpSpPr>
        <p:cNvPr id="96" name="Shape 96"/>
        <p:cNvGrpSpPr/>
        <p:nvPr/>
      </p:nvGrpSpPr>
      <p:grpSpPr>
        <a:xfrm>
          <a:off x="0" y="0"/>
          <a:ext cx="0" cy="0"/>
          <a:chOff x="0" y="0"/>
          <a:chExt cx="0" cy="0"/>
        </a:xfrm>
      </p:grpSpPr>
      <p:sp>
        <p:nvSpPr>
          <p:cNvPr id="97" name="Google Shape;97;p51"/>
          <p:cNvSpPr txBox="1"/>
          <p:nvPr>
            <p:ph type="title"/>
          </p:nvPr>
        </p:nvSpPr>
        <p:spPr>
          <a:xfrm>
            <a:off x="964023" y="879063"/>
            <a:ext cx="49414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solidFill>
                  <a:schemeClr val="dk1"/>
                </a:solidFill>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51"/>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51"/>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51"/>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9"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p:cSld name="Team">
    <p:spTree>
      <p:nvGrpSpPr>
        <p:cNvPr id="101" name="Shape 101"/>
        <p:cNvGrpSpPr/>
        <p:nvPr/>
      </p:nvGrpSpPr>
      <p:grpSpPr>
        <a:xfrm>
          <a:off x="0" y="0"/>
          <a:ext cx="0" cy="0"/>
          <a:chOff x="0" y="0"/>
          <a:chExt cx="0" cy="0"/>
        </a:xfrm>
      </p:grpSpPr>
      <p:grpSp>
        <p:nvGrpSpPr>
          <p:cNvPr id="102" name="Google Shape;102;p52"/>
          <p:cNvGrpSpPr/>
          <p:nvPr/>
        </p:nvGrpSpPr>
        <p:grpSpPr>
          <a:xfrm flipH="1" rot="5400000">
            <a:off x="0" y="3900132"/>
            <a:ext cx="2959226" cy="2959226"/>
            <a:chOff x="0" y="12289"/>
            <a:chExt cx="3550" cy="3551"/>
          </a:xfrm>
        </p:grpSpPr>
        <p:sp>
          <p:nvSpPr>
            <p:cNvPr id="103" name="Google Shape;103;p52"/>
            <p:cNvSpPr/>
            <p:nvPr/>
          </p:nvSpPr>
          <p:spPr>
            <a:xfrm>
              <a:off x="0" y="12289"/>
              <a:ext cx="1789" cy="2386"/>
            </a:xfrm>
            <a:custGeom>
              <a:rect b="b" l="l" r="r" t="t"/>
              <a:pathLst>
                <a:path extrusionOk="0" h="2386" w="1789">
                  <a:moveTo>
                    <a:pt x="0" y="0"/>
                  </a:moveTo>
                  <a:lnTo>
                    <a:pt x="0" y="1194"/>
                  </a:lnTo>
                  <a:lnTo>
                    <a:pt x="1192" y="2386"/>
                  </a:lnTo>
                  <a:lnTo>
                    <a:pt x="1789" y="1789"/>
                  </a:lnTo>
                  <a:lnTo>
                    <a:pt x="0"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04" name="Google Shape;104;p52"/>
            <p:cNvSpPr/>
            <p:nvPr/>
          </p:nvSpPr>
          <p:spPr>
            <a:xfrm>
              <a:off x="0" y="14678"/>
              <a:ext cx="1162" cy="1162"/>
            </a:xfrm>
            <a:custGeom>
              <a:rect b="b" l="l" r="r" t="t"/>
              <a:pathLst>
                <a:path extrusionOk="0" h="1162" w="1162">
                  <a:moveTo>
                    <a:pt x="0" y="0"/>
                  </a:moveTo>
                  <a:lnTo>
                    <a:pt x="0" y="1161"/>
                  </a:lnTo>
                  <a:lnTo>
                    <a:pt x="1161" y="1161"/>
                  </a:lnTo>
                  <a:lnTo>
                    <a:pt x="0"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05" name="Google Shape;105;p52"/>
            <p:cNvSpPr/>
            <p:nvPr/>
          </p:nvSpPr>
          <p:spPr>
            <a:xfrm>
              <a:off x="1221" y="14675"/>
              <a:ext cx="2329" cy="1165"/>
            </a:xfrm>
            <a:custGeom>
              <a:rect b="b" l="l" r="r" t="t"/>
              <a:pathLst>
                <a:path extrusionOk="0" h="1165" w="2329">
                  <a:moveTo>
                    <a:pt x="2329" y="1164"/>
                  </a:moveTo>
                  <a:lnTo>
                    <a:pt x="1165" y="0"/>
                  </a:lnTo>
                  <a:lnTo>
                    <a:pt x="0" y="1164"/>
                  </a:lnTo>
                  <a:lnTo>
                    <a:pt x="2329" y="1164"/>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106" name="Google Shape;106;p52"/>
          <p:cNvSpPr/>
          <p:nvPr>
            <p:ph idx="2" type="pic"/>
          </p:nvPr>
        </p:nvSpPr>
        <p:spPr>
          <a:xfrm>
            <a:off x="954268" y="2572883"/>
            <a:ext cx="2118245" cy="2037217"/>
          </a:xfrm>
          <a:prstGeom prst="rect">
            <a:avLst/>
          </a:prstGeom>
          <a:noFill/>
          <a:ln>
            <a:noFill/>
          </a:ln>
        </p:spPr>
      </p:sp>
      <p:sp>
        <p:nvSpPr>
          <p:cNvPr id="107" name="Google Shape;107;p52"/>
          <p:cNvSpPr txBox="1"/>
          <p:nvPr>
            <p:ph type="title"/>
          </p:nvPr>
        </p:nvSpPr>
        <p:spPr>
          <a:xfrm>
            <a:off x="964022" y="879063"/>
            <a:ext cx="7532277" cy="610863"/>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dk1"/>
              </a:buClr>
              <a:buSzPts val="4400"/>
              <a:buFont typeface="Franklin Gothic"/>
              <a:buNone/>
              <a:defRPr b="1" i="0" sz="4400">
                <a:solidFill>
                  <a:schemeClr val="dk1"/>
                </a:solidFill>
                <a:latin typeface="Franklin Gothic"/>
                <a:ea typeface="Franklin Gothic"/>
                <a:cs typeface="Franklin Gothic"/>
                <a:sym typeface="Franklin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108" name="Google Shape;108;p52"/>
          <p:cNvCxnSpPr/>
          <p:nvPr/>
        </p:nvCxnSpPr>
        <p:spPr>
          <a:xfrm>
            <a:off x="952500" y="1939108"/>
            <a:ext cx="2133600" cy="0"/>
          </a:xfrm>
          <a:prstGeom prst="straightConnector1">
            <a:avLst/>
          </a:prstGeom>
          <a:noFill/>
          <a:ln cap="flat" cmpd="sng" w="101600">
            <a:solidFill>
              <a:schemeClr val="lt1"/>
            </a:solidFill>
            <a:prstDash val="solid"/>
            <a:miter lim="800000"/>
            <a:headEnd len="sm" w="sm" type="none"/>
            <a:tailEnd len="sm" w="sm" type="none"/>
          </a:ln>
        </p:spPr>
      </p:cxnSp>
      <p:sp>
        <p:nvSpPr>
          <p:cNvPr id="109" name="Google Shape;109;p52"/>
          <p:cNvSpPr/>
          <p:nvPr>
            <p:ph idx="3" type="pic"/>
          </p:nvPr>
        </p:nvSpPr>
        <p:spPr>
          <a:xfrm>
            <a:off x="3658280" y="2572883"/>
            <a:ext cx="2118245" cy="2037217"/>
          </a:xfrm>
          <a:prstGeom prst="rect">
            <a:avLst/>
          </a:prstGeom>
          <a:noFill/>
          <a:ln>
            <a:noFill/>
          </a:ln>
        </p:spPr>
      </p:sp>
      <p:sp>
        <p:nvSpPr>
          <p:cNvPr id="110" name="Google Shape;110;p52"/>
          <p:cNvSpPr txBox="1"/>
          <p:nvPr>
            <p:ph idx="1" type="body"/>
          </p:nvPr>
        </p:nvSpPr>
        <p:spPr>
          <a:xfrm>
            <a:off x="952500" y="5393169"/>
            <a:ext cx="2133600"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1" name="Google Shape;111;p52"/>
          <p:cNvSpPr txBox="1"/>
          <p:nvPr>
            <p:ph idx="4" type="body"/>
          </p:nvPr>
        </p:nvSpPr>
        <p:spPr>
          <a:xfrm>
            <a:off x="952500" y="4986745"/>
            <a:ext cx="2133600"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b="0" i="0" sz="1800">
                <a:solidFill>
                  <a:schemeClr val="dk1"/>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2" name="Google Shape;112;p52"/>
          <p:cNvSpPr txBox="1"/>
          <p:nvPr>
            <p:ph idx="5" type="body"/>
          </p:nvPr>
        </p:nvSpPr>
        <p:spPr>
          <a:xfrm>
            <a:off x="3663042" y="5393169"/>
            <a:ext cx="2128157"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3" name="Google Shape;113;p52"/>
          <p:cNvSpPr txBox="1"/>
          <p:nvPr>
            <p:ph idx="6" type="body"/>
          </p:nvPr>
        </p:nvSpPr>
        <p:spPr>
          <a:xfrm>
            <a:off x="3663042" y="4986745"/>
            <a:ext cx="2128157"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b="0" i="0" sz="1800">
                <a:solidFill>
                  <a:schemeClr val="dk1"/>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4" name="Google Shape;114;p52"/>
          <p:cNvSpPr txBox="1"/>
          <p:nvPr>
            <p:ph idx="7" type="body"/>
          </p:nvPr>
        </p:nvSpPr>
        <p:spPr>
          <a:xfrm>
            <a:off x="6367054" y="5393169"/>
            <a:ext cx="2129245"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5" name="Google Shape;115;p52"/>
          <p:cNvSpPr txBox="1"/>
          <p:nvPr>
            <p:ph idx="8" type="body"/>
          </p:nvPr>
        </p:nvSpPr>
        <p:spPr>
          <a:xfrm>
            <a:off x="6367054" y="4986745"/>
            <a:ext cx="2129245"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b="0" i="0" sz="1800">
                <a:solidFill>
                  <a:schemeClr val="dk1"/>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6" name="Google Shape;116;p52"/>
          <p:cNvSpPr txBox="1"/>
          <p:nvPr>
            <p:ph idx="9" type="body"/>
          </p:nvPr>
        </p:nvSpPr>
        <p:spPr>
          <a:xfrm>
            <a:off x="9110254" y="5393169"/>
            <a:ext cx="2129245" cy="369332"/>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1000"/>
              </a:spcBef>
              <a:spcAft>
                <a:spcPts val="0"/>
              </a:spcAft>
              <a:buClr>
                <a:schemeClr val="dk1"/>
              </a:buClr>
              <a:buSzPts val="1400"/>
              <a:buNone/>
              <a:defRPr b="0" i="0" sz="1400">
                <a:solidFill>
                  <a:schemeClr val="dk1"/>
                </a:solidFill>
                <a:latin typeface="Libre Franklin"/>
                <a:ea typeface="Libre Franklin"/>
                <a:cs typeface="Libre Franklin"/>
                <a:sym typeface="Libre Franklin"/>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117" name="Google Shape;117;p52"/>
          <p:cNvSpPr txBox="1"/>
          <p:nvPr>
            <p:ph idx="13" type="body"/>
          </p:nvPr>
        </p:nvSpPr>
        <p:spPr>
          <a:xfrm>
            <a:off x="9110254" y="4986745"/>
            <a:ext cx="2129245" cy="205837"/>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400"/>
              </a:spcBef>
              <a:spcAft>
                <a:spcPts val="0"/>
              </a:spcAft>
              <a:buClr>
                <a:schemeClr val="dk1"/>
              </a:buClr>
              <a:buSzPts val="1800"/>
              <a:buNone/>
              <a:defRPr b="0" i="0" sz="1800">
                <a:solidFill>
                  <a:schemeClr val="dk1"/>
                </a:solidFill>
                <a:latin typeface="Franklin Gothic"/>
                <a:ea typeface="Franklin Gothic"/>
                <a:cs typeface="Franklin Gothic"/>
                <a:sym typeface="Franklin Gothic"/>
              </a:defRPr>
            </a:lvl1pPr>
            <a:lvl2pPr indent="-482600" lvl="1" marL="914400" algn="l">
              <a:lnSpc>
                <a:spcPct val="90000"/>
              </a:lnSpc>
              <a:spcBef>
                <a:spcPts val="500"/>
              </a:spcBef>
              <a:spcAft>
                <a:spcPts val="0"/>
              </a:spcAft>
              <a:buClr>
                <a:schemeClr val="dk1"/>
              </a:buClr>
              <a:buSzPts val="4000"/>
              <a:buChar char="•"/>
              <a:defRPr sz="4000"/>
            </a:lvl2pPr>
            <a:lvl3pPr indent="-482600" lvl="2" marL="1371600" algn="l">
              <a:lnSpc>
                <a:spcPct val="90000"/>
              </a:lnSpc>
              <a:spcBef>
                <a:spcPts val="500"/>
              </a:spcBef>
              <a:spcAft>
                <a:spcPts val="0"/>
              </a:spcAft>
              <a:buClr>
                <a:schemeClr val="dk1"/>
              </a:buClr>
              <a:buSzPts val="4000"/>
              <a:buChar char="•"/>
              <a:defRPr sz="4000"/>
            </a:lvl3pPr>
            <a:lvl4pPr indent="-482600" lvl="3" marL="1828800" algn="l">
              <a:lnSpc>
                <a:spcPct val="90000"/>
              </a:lnSpc>
              <a:spcBef>
                <a:spcPts val="500"/>
              </a:spcBef>
              <a:spcAft>
                <a:spcPts val="0"/>
              </a:spcAft>
              <a:buClr>
                <a:schemeClr val="dk1"/>
              </a:buClr>
              <a:buSzPts val="4000"/>
              <a:buChar char="•"/>
              <a:defRPr sz="4000"/>
            </a:lvl4pPr>
            <a:lvl5pPr indent="-482600" lvl="4" marL="2286000" algn="l">
              <a:lnSpc>
                <a:spcPct val="90000"/>
              </a:lnSpc>
              <a:spcBef>
                <a:spcPts val="500"/>
              </a:spcBef>
              <a:spcAft>
                <a:spcPts val="0"/>
              </a:spcAft>
              <a:buClr>
                <a:schemeClr val="dk1"/>
              </a:buClr>
              <a:buSzPts val="4000"/>
              <a:buChar char="•"/>
              <a:defRPr sz="4000"/>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grpSp>
        <p:nvGrpSpPr>
          <p:cNvPr id="118" name="Google Shape;118;p52"/>
          <p:cNvGrpSpPr/>
          <p:nvPr/>
        </p:nvGrpSpPr>
        <p:grpSpPr>
          <a:xfrm>
            <a:off x="6362700" y="0"/>
            <a:ext cx="5829298" cy="3235602"/>
            <a:chOff x="5612972" y="1"/>
            <a:chExt cx="6615961" cy="3672246"/>
          </a:xfrm>
        </p:grpSpPr>
        <p:sp>
          <p:nvSpPr>
            <p:cNvPr id="119" name="Google Shape;119;p52"/>
            <p:cNvSpPr/>
            <p:nvPr/>
          </p:nvSpPr>
          <p:spPr>
            <a:xfrm>
              <a:off x="5612972" y="1"/>
              <a:ext cx="4408998" cy="3672246"/>
            </a:xfrm>
            <a:custGeom>
              <a:rect b="b" l="l" r="r" t="t"/>
              <a:pathLst>
                <a:path extrusionOk="0" h="2980" w="3578">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20" name="Google Shape;120;p52"/>
            <p:cNvSpPr/>
            <p:nvPr/>
          </p:nvSpPr>
          <p:spPr>
            <a:xfrm>
              <a:off x="6341233" y="1463970"/>
              <a:ext cx="2208196" cy="2208277"/>
            </a:xfrm>
            <a:custGeom>
              <a:rect b="b" l="l" r="r" t="t"/>
              <a:pathLst>
                <a:path extrusionOk="0" h="1792" w="1792">
                  <a:moveTo>
                    <a:pt x="597" y="0"/>
                  </a:moveTo>
                  <a:lnTo>
                    <a:pt x="0" y="598"/>
                  </a:lnTo>
                  <a:lnTo>
                    <a:pt x="1195" y="1792"/>
                  </a:lnTo>
                  <a:lnTo>
                    <a:pt x="1792" y="1195"/>
                  </a:lnTo>
                  <a:lnTo>
                    <a:pt x="597"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21" name="Google Shape;121;p52"/>
            <p:cNvSpPr/>
            <p:nvPr/>
          </p:nvSpPr>
          <p:spPr>
            <a:xfrm>
              <a:off x="8555590" y="1"/>
              <a:ext cx="1457754" cy="729520"/>
            </a:xfrm>
            <a:custGeom>
              <a:rect b="b" l="l" r="r" t="t"/>
              <a:pathLst>
                <a:path extrusionOk="0" h="592" w="1183">
                  <a:moveTo>
                    <a:pt x="1183" y="0"/>
                  </a:moveTo>
                  <a:lnTo>
                    <a:pt x="0" y="0"/>
                  </a:lnTo>
                  <a:lnTo>
                    <a:pt x="591" y="591"/>
                  </a:lnTo>
                  <a:lnTo>
                    <a:pt x="1183" y="0"/>
                  </a:lnTo>
                  <a:close/>
                </a:path>
              </a:pathLst>
            </a:custGeom>
            <a:solidFill>
              <a:schemeClr val="accent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22" name="Google Shape;122;p52"/>
            <p:cNvSpPr/>
            <p:nvPr/>
          </p:nvSpPr>
          <p:spPr>
            <a:xfrm>
              <a:off x="7076887" y="728289"/>
              <a:ext cx="2208196" cy="2208277"/>
            </a:xfrm>
            <a:custGeom>
              <a:rect b="b" l="l" r="r" t="t"/>
              <a:pathLst>
                <a:path extrusionOk="0" h="1792" w="1792">
                  <a:moveTo>
                    <a:pt x="598" y="0"/>
                  </a:moveTo>
                  <a:lnTo>
                    <a:pt x="0" y="597"/>
                  </a:lnTo>
                  <a:lnTo>
                    <a:pt x="1195" y="1792"/>
                  </a:lnTo>
                  <a:lnTo>
                    <a:pt x="1792" y="1195"/>
                  </a:lnTo>
                  <a:lnTo>
                    <a:pt x="598"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sp>
          <p:nvSpPr>
            <p:cNvPr id="123" name="Google Shape;123;p52"/>
            <p:cNvSpPr/>
            <p:nvPr/>
          </p:nvSpPr>
          <p:spPr>
            <a:xfrm>
              <a:off x="9285083" y="728289"/>
              <a:ext cx="2943850" cy="2943958"/>
            </a:xfrm>
            <a:custGeom>
              <a:rect b="b" l="l" r="r" t="t"/>
              <a:pathLst>
                <a:path extrusionOk="0" h="2389" w="2389">
                  <a:moveTo>
                    <a:pt x="2389" y="1195"/>
                  </a:moveTo>
                  <a:lnTo>
                    <a:pt x="1194" y="0"/>
                  </a:lnTo>
                  <a:lnTo>
                    <a:pt x="0" y="1195"/>
                  </a:lnTo>
                  <a:lnTo>
                    <a:pt x="1194" y="2389"/>
                  </a:lnTo>
                  <a:lnTo>
                    <a:pt x="2389" y="1195"/>
                  </a:lnTo>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Libre Franklin"/>
                <a:ea typeface="Libre Franklin"/>
                <a:cs typeface="Libre Franklin"/>
                <a:sym typeface="Libre Franklin"/>
              </a:endParaRPr>
            </a:p>
          </p:txBody>
        </p:sp>
      </p:grpSp>
      <p:sp>
        <p:nvSpPr>
          <p:cNvPr id="124" name="Google Shape;124;p52"/>
          <p:cNvSpPr/>
          <p:nvPr>
            <p:ph idx="14" type="pic"/>
          </p:nvPr>
        </p:nvSpPr>
        <p:spPr>
          <a:xfrm>
            <a:off x="6362292" y="2572883"/>
            <a:ext cx="2118245" cy="2037217"/>
          </a:xfrm>
          <a:prstGeom prst="rect">
            <a:avLst/>
          </a:prstGeom>
          <a:noFill/>
          <a:ln>
            <a:noFill/>
          </a:ln>
        </p:spPr>
      </p:sp>
      <p:sp>
        <p:nvSpPr>
          <p:cNvPr id="125" name="Google Shape;125;p52"/>
          <p:cNvSpPr/>
          <p:nvPr>
            <p:ph idx="15" type="pic"/>
          </p:nvPr>
        </p:nvSpPr>
        <p:spPr>
          <a:xfrm>
            <a:off x="9112023" y="2572883"/>
            <a:ext cx="2118245" cy="2037217"/>
          </a:xfrm>
          <a:prstGeom prst="rect">
            <a:avLst/>
          </a:prstGeom>
          <a:noFill/>
          <a:ln>
            <a:noFill/>
          </a:ln>
        </p:spPr>
      </p:sp>
      <p:sp>
        <p:nvSpPr>
          <p:cNvPr id="126" name="Google Shape;126;p52"/>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52"/>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52"/>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latin typeface="Libre Franklin"/>
              <a:ea typeface="Libre Franklin"/>
              <a:cs typeface="Libre Franklin"/>
              <a:sym typeface="Libre Franklin"/>
            </a:endParaRPr>
          </a:p>
        </p:txBody>
      </p:sp>
    </p:spTree>
  </p:cSld>
  <p:clrMapOvr>
    <a:masterClrMapping/>
  </p:clrMapOvr>
  <p:extLst>
    <p:ext uri="{DCECCB84-F9BA-43D5-87BE-67443E8EF086}">
      <p15:sldGuideLst>
        <p15:guide id="1" pos="600">
          <p15:clr>
            <a:srgbClr val="FBAE40"/>
          </p15:clr>
        </p15:guide>
        <p15:guide id="2" pos="7080">
          <p15:clr>
            <a:srgbClr val="FBAE40"/>
          </p15:clr>
        </p15:guide>
        <p15:guide id="3" pos="2304">
          <p15:clr>
            <a:srgbClr val="FBAE40"/>
          </p15:clr>
        </p15:guide>
        <p15:guide id="4" pos="4008">
          <p15:clr>
            <a:srgbClr val="FBAE40"/>
          </p15:clr>
        </p15:guide>
        <p15:guide id="5" pos="1944">
          <p15:clr>
            <a:srgbClr val="FBAE40"/>
          </p15:clr>
        </p15:guide>
        <p15:guide id="6" pos="3648">
          <p15:clr>
            <a:srgbClr val="FBAE40"/>
          </p15:clr>
        </p15:guide>
        <p15:guide id="7" orient="horz" pos="1392">
          <p15:clr>
            <a:srgbClr val="FBAE40"/>
          </p15:clr>
        </p15:guide>
        <p15:guide id="8" orient="horz" pos="552">
          <p15:clr>
            <a:srgbClr val="FBAE40"/>
          </p15:clr>
        </p15:guide>
        <p15:guide id="9" orient="horz" pos="1224">
          <p15:clr>
            <a:srgbClr val="FBAE40"/>
          </p15:clr>
        </p15:guide>
        <p15:guide id="10" pos="5352">
          <p15:clr>
            <a:srgbClr val="FBAE40"/>
          </p15:clr>
        </p15:guide>
        <p15:guide id="11" pos="5736">
          <p15:clr>
            <a:srgbClr val="FBAE40"/>
          </p15:clr>
        </p15:guide>
        <p15:guide id="12" orient="horz" pos="2904">
          <p15:clr>
            <a:srgbClr val="FBAE40"/>
          </p15:clr>
        </p15:guide>
        <p15:guide id="13" orient="horz" pos="1608">
          <p15:clr>
            <a:srgbClr val="FBAE40"/>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3"/>
          <p:cNvSpPr txBox="1"/>
          <p:nvPr>
            <p:ph idx="1" type="body"/>
          </p:nvPr>
        </p:nvSpPr>
        <p:spPr>
          <a:xfrm>
            <a:off x="971550" y="1825625"/>
            <a:ext cx="1038225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Libre Franklin"/>
                <a:ea typeface="Libre Franklin"/>
                <a:cs typeface="Libre Franklin"/>
                <a:sym typeface="Libre Franklin"/>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Libre Franklin"/>
                <a:ea typeface="Libre Franklin"/>
                <a:cs typeface="Libre Franklin"/>
                <a:sym typeface="Libre Franklin"/>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Libre Franklin"/>
                <a:ea typeface="Libre Franklin"/>
                <a:cs typeface="Libre Franklin"/>
                <a:sym typeface="Libre Franklin"/>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Libre Franklin"/>
                <a:ea typeface="Libre Franklin"/>
                <a:cs typeface="Libre Franklin"/>
                <a:sym typeface="Libre Franklin"/>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Libre Franklin"/>
                <a:ea typeface="Libre Franklin"/>
                <a:cs typeface="Libre Franklin"/>
                <a:sym typeface="Libre Franklin"/>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Libre Franklin"/>
                <a:ea typeface="Libre Franklin"/>
                <a:cs typeface="Libre Franklin"/>
                <a:sym typeface="Libre Franklin"/>
              </a:defRPr>
            </a:lvl9pPr>
          </a:lstStyle>
          <a:p/>
        </p:txBody>
      </p:sp>
      <p:sp>
        <p:nvSpPr>
          <p:cNvPr id="11" name="Google Shape;11;p43"/>
          <p:cNvSpPr txBox="1"/>
          <p:nvPr>
            <p:ph type="title"/>
          </p:nvPr>
        </p:nvSpPr>
        <p:spPr>
          <a:xfrm>
            <a:off x="952500" y="365125"/>
            <a:ext cx="104013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Franklin Gothic"/>
              <a:buNone/>
              <a:defRPr b="1" i="0" sz="4400" u="none" cap="none" strike="noStrike">
                <a:solidFill>
                  <a:schemeClr val="dk1"/>
                </a:solidFill>
                <a:latin typeface="Franklin Gothic"/>
                <a:ea typeface="Franklin Gothic"/>
                <a:cs typeface="Franklin Gothic"/>
                <a:sym typeface="Franklin Gothic"/>
              </a:defRPr>
            </a:lvl1pPr>
            <a:lvl2pPr lvl="1" marR="0" rtl="0" algn="l">
              <a:spcBef>
                <a:spcPts val="0"/>
              </a:spcBef>
              <a:spcAft>
                <a:spcPts val="0"/>
              </a:spcAft>
              <a:buSzPts val="1400"/>
              <a:buNone/>
              <a:defRPr b="0" i="0" sz="1800" u="none" cap="none" strike="noStrike">
                <a:solidFill>
                  <a:schemeClr val="lt2"/>
                </a:solidFill>
              </a:defRPr>
            </a:lvl2pPr>
            <a:lvl3pPr lvl="2" marR="0" rtl="0" algn="l">
              <a:spcBef>
                <a:spcPts val="0"/>
              </a:spcBef>
              <a:spcAft>
                <a:spcPts val="0"/>
              </a:spcAft>
              <a:buSzPts val="1400"/>
              <a:buNone/>
              <a:defRPr b="0" i="0" sz="1800" u="none" cap="none" strike="noStrike">
                <a:solidFill>
                  <a:schemeClr val="lt2"/>
                </a:solidFill>
              </a:defRPr>
            </a:lvl3pPr>
            <a:lvl4pPr lvl="3" marR="0" rtl="0" algn="l">
              <a:spcBef>
                <a:spcPts val="0"/>
              </a:spcBef>
              <a:spcAft>
                <a:spcPts val="0"/>
              </a:spcAft>
              <a:buSzPts val="1400"/>
              <a:buNone/>
              <a:defRPr b="0" i="0" sz="1800" u="none" cap="none" strike="noStrike">
                <a:solidFill>
                  <a:schemeClr val="lt2"/>
                </a:solidFill>
              </a:defRPr>
            </a:lvl4pPr>
            <a:lvl5pPr lvl="4" marR="0" rtl="0" algn="l">
              <a:spcBef>
                <a:spcPts val="0"/>
              </a:spcBef>
              <a:spcAft>
                <a:spcPts val="0"/>
              </a:spcAft>
              <a:buSzPts val="1400"/>
              <a:buNone/>
              <a:defRPr b="0" i="0" sz="1800" u="none" cap="none" strike="noStrike">
                <a:solidFill>
                  <a:schemeClr val="lt2"/>
                </a:solidFill>
              </a:defRPr>
            </a:lvl5pPr>
            <a:lvl6pPr lvl="5" marR="0" rtl="0" algn="l">
              <a:spcBef>
                <a:spcPts val="0"/>
              </a:spcBef>
              <a:spcAft>
                <a:spcPts val="0"/>
              </a:spcAft>
              <a:buSzPts val="1400"/>
              <a:buNone/>
              <a:defRPr b="0" i="0" sz="1800" u="none" cap="none" strike="noStrike">
                <a:solidFill>
                  <a:schemeClr val="lt2"/>
                </a:solidFill>
              </a:defRPr>
            </a:lvl6pPr>
            <a:lvl7pPr lvl="6" marR="0" rtl="0" algn="l">
              <a:spcBef>
                <a:spcPts val="0"/>
              </a:spcBef>
              <a:spcAft>
                <a:spcPts val="0"/>
              </a:spcAft>
              <a:buSzPts val="1400"/>
              <a:buNone/>
              <a:defRPr b="0" i="0" sz="1800" u="none" cap="none" strike="noStrike">
                <a:solidFill>
                  <a:schemeClr val="lt2"/>
                </a:solidFill>
              </a:defRPr>
            </a:lvl7pPr>
            <a:lvl8pPr lvl="7" marR="0" rtl="0" algn="l">
              <a:spcBef>
                <a:spcPts val="0"/>
              </a:spcBef>
              <a:spcAft>
                <a:spcPts val="0"/>
              </a:spcAft>
              <a:buSzPts val="1400"/>
              <a:buNone/>
              <a:defRPr b="0" i="0" sz="1800" u="none" cap="none" strike="noStrike">
                <a:solidFill>
                  <a:schemeClr val="lt2"/>
                </a:solidFill>
              </a:defRPr>
            </a:lvl8pPr>
            <a:lvl9pPr lvl="8" marR="0" rtl="0" algn="l">
              <a:spcBef>
                <a:spcPts val="0"/>
              </a:spcBef>
              <a:spcAft>
                <a:spcPts val="0"/>
              </a:spcAft>
              <a:buSzPts val="1400"/>
              <a:buNone/>
              <a:defRPr b="0" i="0" sz="1800" u="none" cap="none" strike="noStrike">
                <a:solidFill>
                  <a:schemeClr val="lt2"/>
                </a:solidFill>
              </a:defRPr>
            </a:lvl9pPr>
          </a:lstStyle>
          <a:p/>
        </p:txBody>
      </p:sp>
      <p:sp>
        <p:nvSpPr>
          <p:cNvPr id="12" name="Google Shape;12;p43"/>
          <p:cNvSpPr txBox="1"/>
          <p:nvPr>
            <p:ph idx="10" type="dt"/>
          </p:nvPr>
        </p:nvSpPr>
        <p:spPr>
          <a:xfrm>
            <a:off x="2992120" y="6332220"/>
            <a:ext cx="1313180" cy="247651"/>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0" i="0" sz="1100" u="none" cap="none" strike="noStrike">
                <a:solidFill>
                  <a:schemeClr val="dk1"/>
                </a:solidFill>
                <a:latin typeface="Libre Franklin"/>
                <a:ea typeface="Libre Franklin"/>
                <a:cs typeface="Libre Franklin"/>
                <a:sym typeface="Libre Franklin"/>
              </a:defRPr>
            </a:lvl1pPr>
            <a:lvl2pPr lvl="1"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2pPr>
            <a:lvl3pPr lvl="2"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3pPr>
            <a:lvl4pPr lvl="3"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4pPr>
            <a:lvl5pPr lvl="4"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5pPr>
            <a:lvl6pPr lvl="5"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6pPr>
            <a:lvl7pPr lvl="6"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7pPr>
            <a:lvl8pPr lvl="7"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8pPr>
            <a:lvl9pPr lvl="8"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9pPr>
          </a:lstStyle>
          <a:p/>
        </p:txBody>
      </p:sp>
      <p:sp>
        <p:nvSpPr>
          <p:cNvPr id="13" name="Google Shape;13;p43"/>
          <p:cNvSpPr txBox="1"/>
          <p:nvPr>
            <p:ph idx="11" type="ftr"/>
          </p:nvPr>
        </p:nvSpPr>
        <p:spPr>
          <a:xfrm>
            <a:off x="1494790" y="6332220"/>
            <a:ext cx="1497330" cy="247651"/>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0" i="0" sz="1100" u="none" cap="none" strike="noStrike">
                <a:solidFill>
                  <a:schemeClr val="dk1"/>
                </a:solidFill>
                <a:latin typeface="Franklin Gothic"/>
                <a:ea typeface="Franklin Gothic"/>
                <a:cs typeface="Franklin Gothic"/>
                <a:sym typeface="Franklin Gothic"/>
              </a:defRPr>
            </a:lvl1pPr>
            <a:lvl2pPr lvl="1"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2pPr>
            <a:lvl3pPr lvl="2"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3pPr>
            <a:lvl4pPr lvl="3"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4pPr>
            <a:lvl5pPr lvl="4"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5pPr>
            <a:lvl6pPr lvl="5"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6pPr>
            <a:lvl7pPr lvl="6"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7pPr>
            <a:lvl8pPr lvl="7"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8pPr>
            <a:lvl9pPr lvl="8" marR="0" rtl="0" algn="l">
              <a:spcBef>
                <a:spcPts val="0"/>
              </a:spcBef>
              <a:spcAft>
                <a:spcPts val="0"/>
              </a:spcAft>
              <a:buSzPts val="1400"/>
              <a:buNone/>
              <a:defRPr b="0" i="0" sz="1800" u="none" cap="none" strike="noStrike">
                <a:solidFill>
                  <a:schemeClr val="lt1"/>
                </a:solidFill>
                <a:latin typeface="Libre Franklin"/>
                <a:ea typeface="Libre Franklin"/>
                <a:cs typeface="Libre Franklin"/>
                <a:sym typeface="Libre Franklin"/>
              </a:defRPr>
            </a:lvl9pPr>
          </a:lstStyle>
          <a:p/>
        </p:txBody>
      </p:sp>
      <p:sp>
        <p:nvSpPr>
          <p:cNvPr id="14" name="Google Shape;14;p43"/>
          <p:cNvSpPr txBox="1"/>
          <p:nvPr>
            <p:ph idx="12" type="sldNum"/>
          </p:nvPr>
        </p:nvSpPr>
        <p:spPr>
          <a:xfrm>
            <a:off x="971550" y="6332220"/>
            <a:ext cx="523240" cy="247651"/>
          </a:xfrm>
          <a:prstGeom prst="rect">
            <a:avLst/>
          </a:prstGeom>
          <a:noFill/>
          <a:ln>
            <a:noFill/>
          </a:ln>
        </p:spPr>
        <p:txBody>
          <a:bodyPr anchorCtr="0" anchor="t" bIns="0" lIns="0" spcFirstLastPara="1" rIns="0" wrap="square" tIns="0">
            <a:noAutofit/>
          </a:bodyPr>
          <a:lstStyle>
            <a:lvl1pPr indent="0" lvl="0" marL="0" marR="0" rtl="0" algn="l">
              <a:spcBef>
                <a:spcPts val="0"/>
              </a:spcBef>
              <a:buNone/>
              <a:defRPr b="0" i="0" sz="1100" u="none" cap="none" strike="noStrike">
                <a:solidFill>
                  <a:schemeClr val="dk1"/>
                </a:solidFill>
                <a:latin typeface="Libre Franklin"/>
                <a:ea typeface="Libre Franklin"/>
                <a:cs typeface="Libre Franklin"/>
                <a:sym typeface="Libre Franklin"/>
              </a:defRPr>
            </a:lvl1pPr>
            <a:lvl2pPr indent="0" lvl="1" marL="0" marR="0" rtl="0" algn="l">
              <a:spcBef>
                <a:spcPts val="0"/>
              </a:spcBef>
              <a:buNone/>
              <a:defRPr b="0" i="0" sz="1100" u="none" cap="none" strike="noStrike">
                <a:solidFill>
                  <a:schemeClr val="dk1"/>
                </a:solidFill>
                <a:latin typeface="Libre Franklin"/>
                <a:ea typeface="Libre Franklin"/>
                <a:cs typeface="Libre Franklin"/>
                <a:sym typeface="Libre Franklin"/>
              </a:defRPr>
            </a:lvl2pPr>
            <a:lvl3pPr indent="0" lvl="2" marL="0" marR="0" rtl="0" algn="l">
              <a:spcBef>
                <a:spcPts val="0"/>
              </a:spcBef>
              <a:buNone/>
              <a:defRPr b="0" i="0" sz="1100" u="none" cap="none" strike="noStrike">
                <a:solidFill>
                  <a:schemeClr val="dk1"/>
                </a:solidFill>
                <a:latin typeface="Libre Franklin"/>
                <a:ea typeface="Libre Franklin"/>
                <a:cs typeface="Libre Franklin"/>
                <a:sym typeface="Libre Franklin"/>
              </a:defRPr>
            </a:lvl3pPr>
            <a:lvl4pPr indent="0" lvl="3" marL="0" marR="0" rtl="0" algn="l">
              <a:spcBef>
                <a:spcPts val="0"/>
              </a:spcBef>
              <a:buNone/>
              <a:defRPr b="0" i="0" sz="1100" u="none" cap="none" strike="noStrike">
                <a:solidFill>
                  <a:schemeClr val="dk1"/>
                </a:solidFill>
                <a:latin typeface="Libre Franklin"/>
                <a:ea typeface="Libre Franklin"/>
                <a:cs typeface="Libre Franklin"/>
                <a:sym typeface="Libre Franklin"/>
              </a:defRPr>
            </a:lvl4pPr>
            <a:lvl5pPr indent="0" lvl="4" marL="0" marR="0" rtl="0" algn="l">
              <a:spcBef>
                <a:spcPts val="0"/>
              </a:spcBef>
              <a:buNone/>
              <a:defRPr b="0" i="0" sz="1100" u="none" cap="none" strike="noStrike">
                <a:solidFill>
                  <a:schemeClr val="dk1"/>
                </a:solidFill>
                <a:latin typeface="Libre Franklin"/>
                <a:ea typeface="Libre Franklin"/>
                <a:cs typeface="Libre Franklin"/>
                <a:sym typeface="Libre Franklin"/>
              </a:defRPr>
            </a:lvl5pPr>
            <a:lvl6pPr indent="0" lvl="5" marL="0" marR="0" rtl="0" algn="l">
              <a:spcBef>
                <a:spcPts val="0"/>
              </a:spcBef>
              <a:buNone/>
              <a:defRPr b="0" i="0" sz="1100" u="none" cap="none" strike="noStrike">
                <a:solidFill>
                  <a:schemeClr val="dk1"/>
                </a:solidFill>
                <a:latin typeface="Libre Franklin"/>
                <a:ea typeface="Libre Franklin"/>
                <a:cs typeface="Libre Franklin"/>
                <a:sym typeface="Libre Franklin"/>
              </a:defRPr>
            </a:lvl6pPr>
            <a:lvl7pPr indent="0" lvl="6" marL="0" marR="0" rtl="0" algn="l">
              <a:spcBef>
                <a:spcPts val="0"/>
              </a:spcBef>
              <a:buNone/>
              <a:defRPr b="0" i="0" sz="1100" u="none" cap="none" strike="noStrike">
                <a:solidFill>
                  <a:schemeClr val="dk1"/>
                </a:solidFill>
                <a:latin typeface="Libre Franklin"/>
                <a:ea typeface="Libre Franklin"/>
                <a:cs typeface="Libre Franklin"/>
                <a:sym typeface="Libre Franklin"/>
              </a:defRPr>
            </a:lvl7pPr>
            <a:lvl8pPr indent="0" lvl="7" marL="0" marR="0" rtl="0" algn="l">
              <a:spcBef>
                <a:spcPts val="0"/>
              </a:spcBef>
              <a:buNone/>
              <a:defRPr b="0" i="0" sz="1100" u="none" cap="none" strike="noStrike">
                <a:solidFill>
                  <a:schemeClr val="dk1"/>
                </a:solidFill>
                <a:latin typeface="Libre Franklin"/>
                <a:ea typeface="Libre Franklin"/>
                <a:cs typeface="Libre Franklin"/>
                <a:sym typeface="Libre Franklin"/>
              </a:defRPr>
            </a:lvl8pPr>
            <a:lvl9pPr indent="0" lvl="8" marL="0" marR="0" rtl="0" algn="l">
              <a:spcBef>
                <a:spcPts val="0"/>
              </a:spcBef>
              <a:buNone/>
              <a:defRPr b="0" i="0" sz="1100" u="none" cap="none" strike="noStrike">
                <a:solidFill>
                  <a:schemeClr val="dk1"/>
                </a:solidFill>
                <a:latin typeface="Libre Franklin"/>
                <a:ea typeface="Libre Franklin"/>
                <a:cs typeface="Libre Franklin"/>
                <a:sym typeface="Libre Franklin"/>
              </a:defRPr>
            </a:lvl9pPr>
          </a:lstStyle>
          <a:p>
            <a:pPr indent="0" lvl="0" marL="0"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
          <p:cNvSpPr txBox="1"/>
          <p:nvPr>
            <p:ph type="ctrTitle"/>
          </p:nvPr>
        </p:nvSpPr>
        <p:spPr>
          <a:xfrm>
            <a:off x="6367055" y="2489422"/>
            <a:ext cx="5824945" cy="1514019"/>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5900"/>
              <a:buFont typeface="Franklin Gothic"/>
              <a:buNone/>
            </a:pPr>
            <a:r>
              <a:rPr lang="en-US" sz="5900"/>
              <a:t>Start a Profitable Online Business Course</a:t>
            </a:r>
            <a:endParaRPr/>
          </a:p>
        </p:txBody>
      </p:sp>
      <p:sp>
        <p:nvSpPr>
          <p:cNvPr id="209" name="Google Shape;209;p1"/>
          <p:cNvSpPr txBox="1"/>
          <p:nvPr>
            <p:ph idx="1" type="body"/>
          </p:nvPr>
        </p:nvSpPr>
        <p:spPr>
          <a:xfrm>
            <a:off x="6367055" y="4549553"/>
            <a:ext cx="5491570" cy="1018127"/>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2"/>
              </a:buClr>
              <a:buSzPts val="1800"/>
              <a:buNone/>
            </a:pPr>
            <a:r>
              <a:rPr lang="en-US"/>
              <a:t>Created By,</a:t>
            </a:r>
            <a:endParaRPr/>
          </a:p>
          <a:p>
            <a:pPr indent="0" lvl="0" marL="0" rtl="0" algn="l">
              <a:lnSpc>
                <a:spcPct val="90000"/>
              </a:lnSpc>
              <a:spcBef>
                <a:spcPts val="1000"/>
              </a:spcBef>
              <a:spcAft>
                <a:spcPts val="0"/>
              </a:spcAft>
              <a:buClr>
                <a:schemeClr val="lt2"/>
              </a:buClr>
              <a:buSzPts val="1800"/>
              <a:buNone/>
            </a:pPr>
            <a:r>
              <a:rPr b="1" lang="en-US"/>
              <a:t>Michael Claudio.</a:t>
            </a:r>
            <a:endParaRPr/>
          </a:p>
          <a:p>
            <a:pPr indent="0" lvl="0" marL="0" rtl="0" algn="l">
              <a:lnSpc>
                <a:spcPct val="90000"/>
              </a:lnSpc>
              <a:spcBef>
                <a:spcPts val="1000"/>
              </a:spcBef>
              <a:spcAft>
                <a:spcPts val="0"/>
              </a:spcAft>
              <a:buClr>
                <a:schemeClr val="lt2"/>
              </a:buClr>
              <a:buSzPts val="1800"/>
              <a:buNone/>
            </a:pPr>
            <a:r>
              <a:rPr lang="en-US"/>
              <a:t>SoftSOP.com Llc</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10"/>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Advantages and Challenges of Online Ventures</a:t>
            </a:r>
            <a:endParaRPr/>
          </a:p>
        </p:txBody>
      </p:sp>
      <p:sp>
        <p:nvSpPr>
          <p:cNvPr id="289" name="Google Shape;289;p10"/>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Data Privacy Compliance: Online ventures must comply with data privacy regulations (e.g., GDPR), which can be complex and require legal consultation.</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Dependence on Technology: Online ventures are heavily reliant on technology. Technical glitches, server downtime, or other technology-related issues can disrupt operations.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Market Saturation: Some markets and niches may become oversaturated with online ventures, making it harder to differentiate your business.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Legal and Regulatory Challenges: Online businesses must navigate various legal and regulatory requirements, including taxes, licenses, and intellectual property protection.</a:t>
            </a:r>
            <a:endParaRPr/>
          </a:p>
          <a:p>
            <a:pPr indent="0" lvl="0" marL="0" rtl="0" algn="l">
              <a:lnSpc>
                <a:spcPct val="100000"/>
              </a:lnSpc>
              <a:spcBef>
                <a:spcPts val="1000"/>
              </a:spcBef>
              <a:spcAft>
                <a:spcPts val="0"/>
              </a:spcAft>
              <a:buClr>
                <a:schemeClr val="dk1"/>
              </a:buClr>
              <a:buSzPts val="2100"/>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Despite these challenges, the advantages of online ventures, such as the potential for global reach and lower operating costs, often make them attractive options for entrepreneurs and businesses looking to leverage the digital landscape. Adaptation, ongoing learning, and a commitment to customer satisfaction are essential for long-term success in the online business arena.</a:t>
            </a:r>
            <a:endParaRPr/>
          </a:p>
          <a:p>
            <a:pPr indent="0" lvl="0" marL="0" rtl="0" algn="l">
              <a:lnSpc>
                <a:spcPct val="100000"/>
              </a:lnSpc>
              <a:spcBef>
                <a:spcPts val="1000"/>
              </a:spcBef>
              <a:spcAft>
                <a:spcPts val="0"/>
              </a:spcAft>
              <a:buClr>
                <a:schemeClr val="dk1"/>
              </a:buClr>
              <a:buSzPts val="2100"/>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chemeClr val="dk1"/>
              </a:buClr>
              <a:buSzPts val="2100"/>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chemeClr val="dk1"/>
              </a:buClr>
              <a:buSzPts val="2100"/>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chemeClr val="dk1"/>
              </a:buClr>
              <a:buSzPts val="2100"/>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chemeClr val="dk1"/>
              </a:buClr>
              <a:buSzPts val="2100"/>
              <a:buNone/>
            </a:pPr>
            <a:r>
              <a:t/>
            </a:r>
            <a:endParaRPr i="0" sz="2100">
              <a:solidFill>
                <a:srgbClr val="374151"/>
              </a:solidFill>
              <a:latin typeface="Arial"/>
              <a:ea typeface="Arial"/>
              <a:cs typeface="Arial"/>
              <a:sym typeface="Arial"/>
            </a:endParaRPr>
          </a:p>
        </p:txBody>
      </p:sp>
      <p:sp>
        <p:nvSpPr>
          <p:cNvPr id="290" name="Google Shape;290;p10"/>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91" name="Google Shape;291;p10"/>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292" name="Google Shape;292;p10"/>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93" name="Google Shape;293;p10"/>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11"/>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The Entrepreneurial Mindset</a:t>
            </a:r>
            <a:endParaRPr/>
          </a:p>
        </p:txBody>
      </p:sp>
      <p:sp>
        <p:nvSpPr>
          <p:cNvPr id="299" name="Google Shape;299;p11"/>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i="0" lang="en-US" sz="2100">
                <a:solidFill>
                  <a:srgbClr val="374151"/>
                </a:solidFill>
                <a:latin typeface="Arial"/>
                <a:ea typeface="Arial"/>
                <a:cs typeface="Arial"/>
                <a:sym typeface="Arial"/>
              </a:rPr>
              <a:t>The entrepreneurial mindset refers to a specific set of attitudes, behaviors, and thought patterns that are commonly associated with successful entrepreneurs. While these characteristics can vary among individuals, they often include the following key elements: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Creativity and Innovation: Entrepreneurs are known for their ability to generate new ideas and think creatively. They often seek innovative solutions to problems and are open to trying unconventional approaches.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Risk-Taking: Entrepreneurs are comfortable with taking calculated risks. They understand that entrepreneurship involves uncertainty and are willing to step out of their comfort zones to pursue opportunities.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Resilience: Entrepreneurship can be challenging and full of setbacks. An entrepreneurial mindset includes the ability to bounce back from failures and setbacks, learning from them and continuing to move forward.</a:t>
            </a:r>
            <a:endParaRPr/>
          </a:p>
        </p:txBody>
      </p:sp>
      <p:sp>
        <p:nvSpPr>
          <p:cNvPr id="300" name="Google Shape;300;p11"/>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01" name="Google Shape;301;p11"/>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302" name="Google Shape;302;p11"/>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03" name="Google Shape;303;p11"/>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2"/>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The Entrepreneurial Mindset</a:t>
            </a:r>
            <a:endParaRPr/>
          </a:p>
        </p:txBody>
      </p:sp>
      <p:sp>
        <p:nvSpPr>
          <p:cNvPr id="309" name="Google Shape;309;p12"/>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Vision and Long-Term Focus: Entrepreneurs typically have a clear vision of what they want to achieve and a long-term perspective. They set goals and work toward them steadily, even when immediate rewards may be limited.</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Adaptability: The business landscape is constantly evolving. Entrepreneurs are adaptable and open to change. They can pivot when necessary and adjust their strategies in response to market shifts.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Independence and Self-Reliance: Entrepreneurs often have a strong desire for independence. They are self-reliant and motivated to build their own businesses or ventures.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Passion: Many successful entrepreneurs are deeply passionate about their work. This passion fuels their commitment, determination, and ability to persevere through challenges.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Problem-Solving: Entrepreneurs are natural problem solvers. They identify challenges and actively seek solutions, often using creativity and resourcefulness to overcome obstacles.</a:t>
            </a:r>
            <a:endParaRPr/>
          </a:p>
        </p:txBody>
      </p:sp>
      <p:sp>
        <p:nvSpPr>
          <p:cNvPr id="310" name="Google Shape;310;p12"/>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11" name="Google Shape;311;p12"/>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312" name="Google Shape;312;p12"/>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13" name="Google Shape;313;p12"/>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13"/>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The Entrepreneurial Mindset</a:t>
            </a:r>
            <a:endParaRPr/>
          </a:p>
        </p:txBody>
      </p:sp>
      <p:sp>
        <p:nvSpPr>
          <p:cNvPr id="319" name="Google Shape;319;p13"/>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Customer-Centric: Customer needs and preferences are a central focus for entrepreneurs. They strive to understand their target audience and develop products or services that meet those needs.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Networking and Relationship Building: Successful entrepreneurs build strong networks and relationships. They understand the value of connections and collaborations in business.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Continuous Learning: Entrepreneurs are committed to ongoing learning and personal growth. They seek opportunities to acquire new skills and knowledge that can benefit their ventures.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Financial Literacy: Entrepreneurs understand the financial aspects of their businesses. They can manage budgets, assess risks, and make informed financial decisions.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Action-Oriented: The entrepreneurial mindset is characterized by a bias toward action. Entrepreneurs don't just think about ideas; they act on them and bring them to fruition.</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Goal Setting: Entrepreneurs set specific, measurable, achievable, relevant, and time-bound (SMART) goals to guide their efforts and measure progress.</a:t>
            </a:r>
            <a:endParaRPr/>
          </a:p>
        </p:txBody>
      </p:sp>
      <p:sp>
        <p:nvSpPr>
          <p:cNvPr id="320" name="Google Shape;320;p13"/>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21" name="Google Shape;321;p13"/>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322" name="Google Shape;322;p13"/>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23" name="Google Shape;323;p13"/>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14"/>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The Entrepreneurial Mindset</a:t>
            </a:r>
            <a:endParaRPr/>
          </a:p>
        </p:txBody>
      </p:sp>
      <p:sp>
        <p:nvSpPr>
          <p:cNvPr id="329" name="Google Shape;329;p14"/>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Resourcefulness: Entrepreneurs often start with limited resources and must be resourceful in finding solutions and making the most of what they have.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Ethical Conduct: Many entrepreneurs place a strong emphasis on ethical business practices and social responsibility.</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Cultivating an entrepreneurial mindset is not limited to those starting their own businesses. Many of these qualities can be applied within larger organizations, leading to innovation and intrapreneurship. Developing these traits and characteristics can help individuals and teams excel in dynamic and competitive environments.</a:t>
            </a:r>
            <a:endParaRPr/>
          </a:p>
        </p:txBody>
      </p:sp>
      <p:sp>
        <p:nvSpPr>
          <p:cNvPr id="330" name="Google Shape;330;p14"/>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31" name="Google Shape;331;p14"/>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332" name="Google Shape;332;p14"/>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33" name="Google Shape;333;p14"/>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5"/>
          <p:cNvSpPr txBox="1"/>
          <p:nvPr>
            <p:ph type="title"/>
          </p:nvPr>
        </p:nvSpPr>
        <p:spPr>
          <a:xfrm>
            <a:off x="448627" y="2887979"/>
            <a:ext cx="11294745" cy="541021"/>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5400"/>
              <a:buFont typeface="Libre Franklin"/>
              <a:buNone/>
            </a:pPr>
            <a:r>
              <a:rPr b="1" lang="en-US" sz="5400"/>
              <a:t>Identifying Profitable Online Business Ideas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6"/>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02   Identifying Profitable Online Business Ideas</a:t>
            </a:r>
            <a:endParaRPr/>
          </a:p>
        </p:txBody>
      </p:sp>
      <p:sp>
        <p:nvSpPr>
          <p:cNvPr id="344" name="Google Shape;344;p16"/>
          <p:cNvSpPr txBox="1"/>
          <p:nvPr>
            <p:ph idx="1" type="body"/>
          </p:nvPr>
        </p:nvSpPr>
        <p:spPr>
          <a:xfrm>
            <a:off x="592550" y="743775"/>
            <a:ext cx="10817700" cy="5090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i="0" lang="en-US" sz="2100">
                <a:solidFill>
                  <a:srgbClr val="374151"/>
                </a:solidFill>
                <a:latin typeface="Arial"/>
                <a:ea typeface="Arial"/>
                <a:cs typeface="Arial"/>
                <a:sym typeface="Arial"/>
              </a:rPr>
              <a:t>Identifying profitable online business ideas involves a combination of creativity, market research, and strategic thinking. Here are steps and approaches to help you identify potential online business opportunities: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Identify Your Passions and Interests: Start by listing your interests, hobbies, and skills. A business that aligns with your passions is more likely to keep you motivated and engaged.</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Identify Market Needs: Look for problems or unmet needs in the market. Solutions to common pain points can often lead to profitable business ideas.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Research Trends: Stay updated on industry trends and emerging technologies. Being at the forefront of trends can help you identify opportunities before they become saturated.</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Evaluate Your Skills: Consider your existing skills and expertise. What are you good at, and how can you leverage these skills in an online business?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Niche Selection: Narrow down your focus by selecting a specific niche or target audience. A niche business often has less competition and a more engaged customer base.</a:t>
            </a:r>
            <a:endParaRPr/>
          </a:p>
        </p:txBody>
      </p:sp>
      <p:sp>
        <p:nvSpPr>
          <p:cNvPr id="345" name="Google Shape;345;p16"/>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46" name="Google Shape;346;p16"/>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347" name="Google Shape;347;p16"/>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48" name="Google Shape;348;p16"/>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17"/>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02   Identifying Profitable Online Business Ideas</a:t>
            </a:r>
            <a:endParaRPr/>
          </a:p>
        </p:txBody>
      </p:sp>
      <p:sp>
        <p:nvSpPr>
          <p:cNvPr id="354" name="Google Shape;354;p17"/>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Competitor Analysis: Study existing competitors in your chosen niche. Look for gaps in their offerings or areas where you can provide a better solution.</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Keyword Research: Use keyword research tools to identify high-demand, low-competition keywords related to your business idea. This can help you understand what people are searching for online.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Market Validation: Validate your business idea by conducting surveys, talking to potential customers, or launching a minimal viable product (MVP) to test the market's response.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E-commerce Opportunities: Consider e-commerce opportunities, such as selling physical products, dropshipping, or developing your own branded products.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Digital Products and Services: Explore digital product ideas like e-books, online courses, software, apps, or consulting services.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Affiliate Marketing: Promote other businesses' products or services through affiliate marketing and earn commissions for each sale or lead generated.</a:t>
            </a:r>
            <a:endParaRPr/>
          </a:p>
        </p:txBody>
      </p:sp>
      <p:sp>
        <p:nvSpPr>
          <p:cNvPr id="355" name="Google Shape;355;p17"/>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56" name="Google Shape;356;p17"/>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357" name="Google Shape;357;p17"/>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58" name="Google Shape;358;p17"/>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18"/>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02   Identifying Profitable Online Business Ideas</a:t>
            </a:r>
            <a:endParaRPr/>
          </a:p>
        </p:txBody>
      </p:sp>
      <p:sp>
        <p:nvSpPr>
          <p:cNvPr id="364" name="Google Shape;364;p18"/>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Subscription Models: Offer subscription-based services, such as membership sites, exclusive content, or subscription boxes.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SaaS (Software as a Service): Identify areas where businesses or individuals require software solutions, and develop SaaS products to meet these needs.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Content Creation: Consider starting a content-based business, such as a blog, YouTube channel, or podcast. Content can generate income through advertising, sponsorships, or affiliate marketing.</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Dropshipping: Start an e-commerce business without carrying inventory by dropshipping products from suppliers directly to customers.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Freelancing: Offer your skills and services as a freelancer in areas like writing, design, programming, marketing, or consulting.</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Marketplace Platforms: Create a platform or marketplace where others can buy, sell, or trade products or services.</a:t>
            </a:r>
            <a:endParaRPr/>
          </a:p>
        </p:txBody>
      </p:sp>
      <p:sp>
        <p:nvSpPr>
          <p:cNvPr id="365" name="Google Shape;365;p18"/>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66" name="Google Shape;366;p18"/>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367" name="Google Shape;367;p18"/>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68" name="Google Shape;368;p18"/>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9"/>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02   Identifying Profitable Online Business Ideas</a:t>
            </a:r>
            <a:endParaRPr/>
          </a:p>
        </p:txBody>
      </p:sp>
      <p:sp>
        <p:nvSpPr>
          <p:cNvPr id="374" name="Google Shape;374;p19"/>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Local and Global Opportunities: Explore whether your business can cater to a local, global, or both markets.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Sustainability and Eco-Friendly Business: Identify eco-friendly or sustainable business opportunities, which are becoming increasingly popular.</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Health and Wellness: Consider businesses related to health and wellness, including fitness, mental health, nutrition, and holistic well-being.</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Tech and Gadgets: The tech industry offers numerous opportunities, from developing apps and software to selling tech gadgets and accessories.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Agriculture and Food: Explore opportunities in the food and agriculture sector, such as organic farming, food delivery, or specialty food products.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Fashion and Beauty: The fashion and beauty industry offers opportunities in e-commerce, beauty products, sustainable fashion, and accessories.</a:t>
            </a:r>
            <a:endParaRPr/>
          </a:p>
        </p:txBody>
      </p:sp>
      <p:sp>
        <p:nvSpPr>
          <p:cNvPr id="375" name="Google Shape;375;p19"/>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76" name="Google Shape;376;p19"/>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377" name="Google Shape;377;p19"/>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78" name="Google Shape;378;p19"/>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
          <p:cNvSpPr txBox="1"/>
          <p:nvPr>
            <p:ph idx="1" type="body"/>
          </p:nvPr>
        </p:nvSpPr>
        <p:spPr>
          <a:xfrm>
            <a:off x="592549" y="863600"/>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3200"/>
              <a:buNone/>
            </a:pPr>
            <a:r>
              <a:rPr b="1" i="0" lang="en-US" sz="3200">
                <a:solidFill>
                  <a:srgbClr val="374151"/>
                </a:solidFill>
                <a:latin typeface="Arial"/>
                <a:ea typeface="Arial"/>
                <a:cs typeface="Arial"/>
                <a:sym typeface="Arial"/>
              </a:rPr>
              <a:t>Course Objectives:</a:t>
            </a:r>
            <a:endParaRPr/>
          </a:p>
          <a:p>
            <a:pPr indent="-177800" lvl="0" marL="0" rtl="0" algn="l">
              <a:lnSpc>
                <a:spcPct val="100000"/>
              </a:lnSpc>
              <a:spcBef>
                <a:spcPts val="1000"/>
              </a:spcBef>
              <a:spcAft>
                <a:spcPts val="0"/>
              </a:spcAft>
              <a:buClr>
                <a:srgbClr val="374151"/>
              </a:buClr>
              <a:buSzPts val="2800"/>
              <a:buFont typeface="Franklin Gothic"/>
              <a:buAutoNum type="arabicPeriod"/>
            </a:pPr>
            <a:r>
              <a:rPr b="0" i="0" lang="en-US" sz="2800">
                <a:solidFill>
                  <a:srgbClr val="374151"/>
                </a:solidFill>
                <a:latin typeface="Arial"/>
                <a:ea typeface="Arial"/>
                <a:cs typeface="Arial"/>
                <a:sym typeface="Arial"/>
              </a:rPr>
              <a:t>To understand the fundamental principles of online business.</a:t>
            </a:r>
            <a:endParaRPr/>
          </a:p>
          <a:p>
            <a:pPr indent="-177800" lvl="0" marL="0" rtl="0" algn="l">
              <a:lnSpc>
                <a:spcPct val="100000"/>
              </a:lnSpc>
              <a:spcBef>
                <a:spcPts val="1000"/>
              </a:spcBef>
              <a:spcAft>
                <a:spcPts val="0"/>
              </a:spcAft>
              <a:buClr>
                <a:srgbClr val="374151"/>
              </a:buClr>
              <a:buSzPts val="2800"/>
              <a:buFont typeface="Franklin Gothic"/>
              <a:buAutoNum type="arabicPeriod"/>
            </a:pPr>
            <a:r>
              <a:rPr b="0" i="0" lang="en-US" sz="2800">
                <a:solidFill>
                  <a:srgbClr val="374151"/>
                </a:solidFill>
                <a:latin typeface="Arial"/>
                <a:ea typeface="Arial"/>
                <a:cs typeface="Arial"/>
                <a:sym typeface="Arial"/>
              </a:rPr>
              <a:t>To identify profitable business ideas and validate market opportunities.</a:t>
            </a:r>
            <a:endParaRPr/>
          </a:p>
          <a:p>
            <a:pPr indent="-177800" lvl="0" marL="0" rtl="0" algn="l">
              <a:lnSpc>
                <a:spcPct val="100000"/>
              </a:lnSpc>
              <a:spcBef>
                <a:spcPts val="1000"/>
              </a:spcBef>
              <a:spcAft>
                <a:spcPts val="0"/>
              </a:spcAft>
              <a:buClr>
                <a:srgbClr val="374151"/>
              </a:buClr>
              <a:buSzPts val="2800"/>
              <a:buFont typeface="Franklin Gothic"/>
              <a:buAutoNum type="arabicPeriod"/>
            </a:pPr>
            <a:r>
              <a:rPr b="0" i="0" lang="en-US" sz="2800">
                <a:solidFill>
                  <a:srgbClr val="374151"/>
                </a:solidFill>
                <a:latin typeface="Arial"/>
                <a:ea typeface="Arial"/>
                <a:cs typeface="Arial"/>
                <a:sym typeface="Arial"/>
              </a:rPr>
              <a:t>To learn the essentials of business planning, e-commerce, and online marketing.</a:t>
            </a:r>
            <a:endParaRPr/>
          </a:p>
          <a:p>
            <a:pPr indent="-177800" lvl="0" marL="0" rtl="0" algn="l">
              <a:lnSpc>
                <a:spcPct val="100000"/>
              </a:lnSpc>
              <a:spcBef>
                <a:spcPts val="1000"/>
              </a:spcBef>
              <a:spcAft>
                <a:spcPts val="0"/>
              </a:spcAft>
              <a:buClr>
                <a:srgbClr val="374151"/>
              </a:buClr>
              <a:buSzPts val="2800"/>
              <a:buFont typeface="Franklin Gothic"/>
              <a:buAutoNum type="arabicPeriod"/>
            </a:pPr>
            <a:r>
              <a:rPr b="0" i="0" lang="en-US" sz="2800">
                <a:solidFill>
                  <a:srgbClr val="374151"/>
                </a:solidFill>
                <a:latin typeface="Arial"/>
                <a:ea typeface="Arial"/>
                <a:cs typeface="Arial"/>
                <a:sym typeface="Arial"/>
              </a:rPr>
              <a:t>To develop strategies for growth and scalability.</a:t>
            </a:r>
            <a:endParaRPr/>
          </a:p>
          <a:p>
            <a:pPr indent="-177800" lvl="0" marL="0" rtl="0" algn="l">
              <a:lnSpc>
                <a:spcPct val="100000"/>
              </a:lnSpc>
              <a:spcBef>
                <a:spcPts val="1000"/>
              </a:spcBef>
              <a:spcAft>
                <a:spcPts val="0"/>
              </a:spcAft>
              <a:buClr>
                <a:srgbClr val="374151"/>
              </a:buClr>
              <a:buSzPts val="2800"/>
              <a:buFont typeface="Franklin Gothic"/>
              <a:buAutoNum type="arabicPeriod"/>
            </a:pPr>
            <a:r>
              <a:rPr b="0" i="0" lang="en-US" sz="2800">
                <a:solidFill>
                  <a:srgbClr val="374151"/>
                </a:solidFill>
                <a:latin typeface="Arial"/>
                <a:ea typeface="Arial"/>
                <a:cs typeface="Arial"/>
                <a:sym typeface="Arial"/>
              </a:rPr>
              <a:t>To build a solid foundation for a profitable online business.</a:t>
            </a:r>
            <a:endParaRPr/>
          </a:p>
        </p:txBody>
      </p:sp>
      <p:sp>
        <p:nvSpPr>
          <p:cNvPr id="215" name="Google Shape;215;p2"/>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16" name="Google Shape;216;p2"/>
          <p:cNvSpPr txBox="1"/>
          <p:nvPr>
            <p:ph idx="11" type="ftr"/>
          </p:nvPr>
        </p:nvSpPr>
        <p:spPr>
          <a:xfrm>
            <a:off x="1342390" y="6450329"/>
            <a:ext cx="2419986" cy="247652"/>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217" name="Google Shape;217;p2"/>
          <p:cNvSpPr txBox="1"/>
          <p:nvPr>
            <p:ph idx="10" type="dt"/>
          </p:nvPr>
        </p:nvSpPr>
        <p:spPr>
          <a:xfrm>
            <a:off x="3762376" y="6450329"/>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18" name="Google Shape;218;p2"/>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20"/>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02   Identifying Profitable Online Business Ideas</a:t>
            </a:r>
            <a:endParaRPr/>
          </a:p>
        </p:txBody>
      </p:sp>
      <p:sp>
        <p:nvSpPr>
          <p:cNvPr id="384" name="Google Shape;384;p20"/>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Home and Lifestyle: Consider businesses that cater to home improvement, interior design, DIY, or home organization.</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Art and Crafts: Create an online business centered around handmade crafts, art, or personalized items.</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Remember that a successful online business requires more than just a good idea. You'll need a well-thought-out business plan, effective marketing strategies, and dedication to continuously adapt and improve your business. Conduct thorough research, test your ideas, and be open to learning and adjusting your approach as needed to maximize profitability.</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p:txBody>
      </p:sp>
      <p:sp>
        <p:nvSpPr>
          <p:cNvPr id="385" name="Google Shape;385;p20"/>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386" name="Google Shape;386;p20"/>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387" name="Google Shape;387;p20"/>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388" name="Google Shape;388;p20"/>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21"/>
          <p:cNvSpPr txBox="1"/>
          <p:nvPr>
            <p:ph type="title"/>
          </p:nvPr>
        </p:nvSpPr>
        <p:spPr>
          <a:xfrm>
            <a:off x="952500" y="2887975"/>
            <a:ext cx="10556700" cy="540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5400"/>
              <a:buFont typeface="Libre Franklin"/>
              <a:buNone/>
            </a:pPr>
            <a:r>
              <a:rPr b="1" lang="en-US" sz="5400"/>
              <a:t>Business Planning and Strategy</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22"/>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03   Business Planning and Strategy</a:t>
            </a:r>
            <a:endParaRPr/>
          </a:p>
        </p:txBody>
      </p:sp>
      <p:sp>
        <p:nvSpPr>
          <p:cNvPr id="399" name="Google Shape;399;p22"/>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i="0" lang="en-US" sz="2100">
                <a:solidFill>
                  <a:srgbClr val="374151"/>
                </a:solidFill>
                <a:latin typeface="Arial"/>
                <a:ea typeface="Arial"/>
                <a:cs typeface="Arial"/>
                <a:sym typeface="Arial"/>
              </a:rPr>
              <a:t>Business planning and strategy are essential components of building and growing a successful business. They involve setting clear objectives, outlining the steps to achieve those objectives, and making informed decisions. Here's an overview of business planning and strategy:</a:t>
            </a:r>
            <a:endParaRPr/>
          </a:p>
          <a:p>
            <a:pPr indent="0" lvl="0" marL="0" rtl="0" algn="l">
              <a:lnSpc>
                <a:spcPct val="100000"/>
              </a:lnSpc>
              <a:spcBef>
                <a:spcPts val="1000"/>
              </a:spcBef>
              <a:spcAft>
                <a:spcPts val="0"/>
              </a:spcAft>
              <a:buClr>
                <a:schemeClr val="dk1"/>
              </a:buClr>
              <a:buSzPts val="2100"/>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b="1" i="0" lang="en-US" sz="2100">
                <a:solidFill>
                  <a:srgbClr val="374151"/>
                </a:solidFill>
                <a:latin typeface="Arial"/>
                <a:ea typeface="Arial"/>
                <a:cs typeface="Arial"/>
                <a:sym typeface="Arial"/>
              </a:rPr>
              <a:t>Business Planning:</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Mission and Vision: Define your business's mission (its purpose) and vision (long-term goals and aspirations). These provide direction and motivation for your business.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Business Goals and Objectives: Set specific, measurable, achievable, relevant, and time-bound (SMART) goals for your business. Objectives may include revenue targets, market share, or customer satisfaction goals.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Market Research: Conduct thorough market research to understand your industry, target audience, competition, and market trends. Use this data to inform your strategies.</a:t>
            </a:r>
            <a:endParaRPr/>
          </a:p>
        </p:txBody>
      </p:sp>
      <p:sp>
        <p:nvSpPr>
          <p:cNvPr id="400" name="Google Shape;400;p22"/>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01" name="Google Shape;401;p22"/>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402" name="Google Shape;402;p22"/>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03" name="Google Shape;403;p22"/>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23"/>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03   Business Planning and Strategy</a:t>
            </a:r>
            <a:endParaRPr/>
          </a:p>
        </p:txBody>
      </p:sp>
      <p:sp>
        <p:nvSpPr>
          <p:cNvPr id="409" name="Google Shape;409;p23"/>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SWOT Analysis: Identify your business's strengths, weaknesses, opportunities, and threats (SWOT). This analysis helps you develop strategies that leverage strengths and address weaknesses.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Business Model: Define your business model, including your value proposition, revenue streams, and cost structure.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Product or Service Development: Outline your product or service offerings, including their unique features and benefits.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Sales and Marketing Plan: Develop a strategy for reaching your target audience, promoting your products or services, and converting prospects into customers.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Financial Projections: Create detailed financial projections, including income statements, cash flow statements, and balance sheets. These projections help you assess the financial viability of your business.</a:t>
            </a:r>
            <a:endParaRPr/>
          </a:p>
        </p:txBody>
      </p:sp>
      <p:sp>
        <p:nvSpPr>
          <p:cNvPr id="410" name="Google Shape;410;p23"/>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11" name="Google Shape;411;p23"/>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412" name="Google Shape;412;p23"/>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13" name="Google Shape;413;p23"/>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24"/>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03   Business Planning and Strategy</a:t>
            </a:r>
            <a:endParaRPr/>
          </a:p>
        </p:txBody>
      </p:sp>
      <p:sp>
        <p:nvSpPr>
          <p:cNvPr id="419" name="Google Shape;419;p24"/>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Funding and Capital: Determine how you will finance your business, whether through personal savings, loans, investors, or other sources of capital.</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Legal and Regulatory Compliance: Understand the legal and regulatory requirements for your industry and ensure your business complies with them.</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b="1" i="0" lang="en-US" sz="2100">
                <a:solidFill>
                  <a:srgbClr val="374151"/>
                </a:solidFill>
                <a:latin typeface="Arial"/>
                <a:ea typeface="Arial"/>
                <a:cs typeface="Arial"/>
                <a:sym typeface="Arial"/>
              </a:rPr>
              <a:t>Business Strategy: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Competitive Advantage: Identify your unique selling proposition (USP) or competitive advantage. What sets your business apart from others in the market?</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Target Market: Clearly define your target audience. Know who your ideal customers are and tailor your products, services, and marketing efforts to their needs.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Positioning: Determine how you want your business to be perceived in the market. Your positioning should align with your branding and marketing efforts.</a:t>
            </a:r>
            <a:endParaRPr/>
          </a:p>
        </p:txBody>
      </p:sp>
      <p:sp>
        <p:nvSpPr>
          <p:cNvPr id="420" name="Google Shape;420;p24"/>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21" name="Google Shape;421;p24"/>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422" name="Google Shape;422;p24"/>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23" name="Google Shape;423;p24"/>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25"/>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03   Business Planning and Strategy</a:t>
            </a:r>
            <a:endParaRPr/>
          </a:p>
        </p:txBody>
      </p:sp>
      <p:sp>
        <p:nvSpPr>
          <p:cNvPr id="429" name="Google Shape;429;p25"/>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Marketing Strategy: Develop a comprehensive marketing strategy that includes branding, digital marketing, content marketing, social media, and other relevant channels.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Sales Strategy: Outline your sales approach, including your sales process, sales team (if applicable), and sales goals.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Distribution Channels: Determine how you'll deliver your products or services to customers. This may involve online sales, retail, wholesalers, or other distribution methods.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Price Strategy: Set pricing strategies based on market research, cost analysis, and perceived value.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Product Development: Plan for product or service enhancements, updates, and new offerings to keep your business competitive and meet evolving customer needs.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Financial Management: Implement financial controls and management practices to monitor and manage your business's finances effectively.</a:t>
            </a:r>
            <a:endParaRPr/>
          </a:p>
        </p:txBody>
      </p:sp>
      <p:sp>
        <p:nvSpPr>
          <p:cNvPr id="430" name="Google Shape;430;p25"/>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31" name="Google Shape;431;p25"/>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432" name="Google Shape;432;p25"/>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33" name="Google Shape;433;p25"/>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26"/>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03   Business Planning and Strategy</a:t>
            </a:r>
            <a:endParaRPr/>
          </a:p>
        </p:txBody>
      </p:sp>
      <p:sp>
        <p:nvSpPr>
          <p:cNvPr id="439" name="Google Shape;439;p26"/>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Monitoring and Adaptation: Continuously monitor the performance of your business, review progress against goals, and make necessary adjustments to your strategies.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Risk Management: Identify potential risks and develop strategies to mitigate them. This includes financial risks, market risks, and operational risks.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Growth and Expansion: Plan for business growth, whether through scaling up operations, expanding into new markets, or diversifying your offerings.</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Both business planning and strategy are ongoing processes. Regularly review and update your business plan and strategies to adapt to changing market conditions and opportunities. Flexibility and a willingness to learn and adjust are crucial for long-term success in business.</a:t>
            </a:r>
            <a:endParaRPr/>
          </a:p>
        </p:txBody>
      </p:sp>
      <p:sp>
        <p:nvSpPr>
          <p:cNvPr id="440" name="Google Shape;440;p26"/>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41" name="Google Shape;441;p26"/>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442" name="Google Shape;442;p26"/>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43" name="Google Shape;443;p26"/>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27"/>
          <p:cNvSpPr txBox="1"/>
          <p:nvPr>
            <p:ph type="title"/>
          </p:nvPr>
        </p:nvSpPr>
        <p:spPr>
          <a:xfrm>
            <a:off x="574436" y="2887979"/>
            <a:ext cx="11043127" cy="541021"/>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5400"/>
              <a:buFont typeface="Libre Franklin"/>
              <a:buNone/>
            </a:pPr>
            <a:r>
              <a:rPr b="1" lang="en-US" sz="5400"/>
              <a:t>E-Commerce and Online Store Setup</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28"/>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04   E-Commerce and Online Store Setup</a:t>
            </a:r>
            <a:endParaRPr/>
          </a:p>
        </p:txBody>
      </p:sp>
      <p:sp>
        <p:nvSpPr>
          <p:cNvPr id="454" name="Google Shape;454;p28"/>
          <p:cNvSpPr txBox="1"/>
          <p:nvPr>
            <p:ph idx="1" type="body"/>
          </p:nvPr>
        </p:nvSpPr>
        <p:spPr>
          <a:xfrm>
            <a:off x="592550" y="743775"/>
            <a:ext cx="11007000" cy="5090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i="0" lang="en-US" sz="2100">
                <a:solidFill>
                  <a:srgbClr val="374151"/>
                </a:solidFill>
                <a:latin typeface="Arial"/>
                <a:ea typeface="Arial"/>
                <a:cs typeface="Arial"/>
                <a:sym typeface="Arial"/>
              </a:rPr>
              <a:t>Setting up an e-commerce business and an online store involves several steps to create a professional and effective platform for selling products or services online. Here's a step-by-step guide to help you get started:</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Choose a Niche and Products: Identify a niche or industry you want to focus on and select the products or services you plan to sell. Consider market demand, competition, and profitability.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Market Research: Conduct thorough market research to understand your target audience, their needs, and preferences. Analyze competitors and identify market gaps.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Business Plan:</a:t>
            </a:r>
            <a:r>
              <a:rPr lang="en-US" sz="2100">
                <a:solidFill>
                  <a:srgbClr val="374151"/>
                </a:solidFill>
                <a:latin typeface="Arial"/>
                <a:ea typeface="Arial"/>
                <a:cs typeface="Arial"/>
                <a:sym typeface="Arial"/>
              </a:rPr>
              <a:t> </a:t>
            </a:r>
            <a:r>
              <a:rPr i="0" lang="en-US" sz="2100">
                <a:solidFill>
                  <a:srgbClr val="374151"/>
                </a:solidFill>
                <a:latin typeface="Arial"/>
                <a:ea typeface="Arial"/>
                <a:cs typeface="Arial"/>
                <a:sym typeface="Arial"/>
              </a:rPr>
              <a:t>Create a detailed business plan that outlines your goals, target audience, revenue projections, and marketing strategies.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Legal Structure and Compliance: Choose a legal structure for your business, such as sole proprietorship, LLC, or corporation. Register your business and obtain any necessary licenses and permits.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Domain Name and Hosting: Choose a domain name that reflects your brand and is easy to remember. Purchase the domain and find reliable web hosting for your online store.</a:t>
            </a:r>
            <a:endParaRPr/>
          </a:p>
        </p:txBody>
      </p:sp>
      <p:sp>
        <p:nvSpPr>
          <p:cNvPr id="455" name="Google Shape;455;p28"/>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56" name="Google Shape;456;p28"/>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457" name="Google Shape;457;p28"/>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58" name="Google Shape;458;p28"/>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29"/>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04   E-Commerce and Online Store Setup</a:t>
            </a:r>
            <a:endParaRPr/>
          </a:p>
        </p:txBody>
      </p:sp>
      <p:sp>
        <p:nvSpPr>
          <p:cNvPr id="464" name="Google Shape;464;p29"/>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 E-Commerce Platform: Select an e-commerce platform that suits your needs, such as Shopify, WooCommerce (for WordPress), BigCommerce, or Magento. These platforms offer templates, tools, and payment processing.</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Website Design: Design your online store with a user-friendly and mobile-responsive layout. Customize the appearance to match your brand's identity.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Product Listings: Create detailed product listings with high-quality images, product descriptions, pricing, and available variants (e.g., sizes, colors).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Payment Gateway: Set up a payment gateway to enable secure transactions. Popular options include PayPal, Stripe, and Square.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Shipping and Fulfillment: Determine your shipping options, rates, and policies. Select a reliable shipping carrier, and consider options like dropshipping or in-house fulfillment.</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Security: Implement security measures to protect customer data and transactions. Use SSL certificates for secure connections and stay updated with security best practices.</a:t>
            </a:r>
            <a:endParaRPr/>
          </a:p>
        </p:txBody>
      </p:sp>
      <p:sp>
        <p:nvSpPr>
          <p:cNvPr id="465" name="Google Shape;465;p29"/>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66" name="Google Shape;466;p29"/>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467" name="Google Shape;467;p29"/>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68" name="Google Shape;468;p29"/>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
          <p:cNvSpPr txBox="1"/>
          <p:nvPr>
            <p:ph type="title"/>
          </p:nvPr>
        </p:nvSpPr>
        <p:spPr>
          <a:xfrm>
            <a:off x="1130925" y="2887975"/>
            <a:ext cx="10398000" cy="540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5400"/>
              <a:buFont typeface="Libre Franklin"/>
              <a:buNone/>
            </a:pPr>
            <a:r>
              <a:rPr b="1" lang="en-US" sz="5400"/>
              <a:t>Introduction to Online Business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30"/>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04   E-Commerce and Online Store Setup</a:t>
            </a:r>
            <a:endParaRPr/>
          </a:p>
        </p:txBody>
      </p:sp>
      <p:sp>
        <p:nvSpPr>
          <p:cNvPr id="474" name="Google Shape;474;p30"/>
          <p:cNvSpPr txBox="1"/>
          <p:nvPr>
            <p:ph idx="1" type="body"/>
          </p:nvPr>
        </p:nvSpPr>
        <p:spPr>
          <a:xfrm>
            <a:off x="592550" y="621675"/>
            <a:ext cx="10857300" cy="509010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Website Content: Create content that informs and engages visitors. Include an "About Us" page, contact information, return policies, and any relevant legal documents (terms of service, privacy policy).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SEO Optimization: Optimize your website for search engines (SEO). Research and use relevant keywords, create meta descriptions, and maintain a blog to attract organic traffic.</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Marketing Strategy: Develop a marketing strategy that includes social media marketing, email marketing, content marketing, pay-per-click advertising, and influencer partnerships.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Analytics: Implement website analytics tools (e.g., Google Analytics) to track website performance and customer behavior. Analyze the data to make informed decisions.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Customer Service: Provide excellent customer service through live chat, email, or phone support. Ensure prompt responses to inquiries and resolve issues effectively.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Test and Launch: Test your website extensively, checking for any issues in navigation, payments, and responsiveness. Once you're confident in its functionality, launch your online store.</a:t>
            </a:r>
            <a:endParaRPr/>
          </a:p>
        </p:txBody>
      </p:sp>
      <p:sp>
        <p:nvSpPr>
          <p:cNvPr id="475" name="Google Shape;475;p30"/>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76" name="Google Shape;476;p30"/>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477" name="Google Shape;477;p30"/>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78" name="Google Shape;478;p30"/>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31"/>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04   E-Commerce and Online Store Setup</a:t>
            </a:r>
            <a:endParaRPr/>
          </a:p>
        </p:txBody>
      </p:sp>
      <p:sp>
        <p:nvSpPr>
          <p:cNvPr id="484" name="Google Shape;484;p31"/>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Maintenance and Updates: Regularly update your website, including product listings, content, and security features. Stay responsive to customer feedback and adapt to changing market conditions.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Promotions and Sales: Offer promotions, discounts, and sales to attract customers. Consider loyalty programs to encourage repeat business.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Customer Engagement: Engage with your customers through newsletters, social media, and personalized offers to build a loyal customer base.</a:t>
            </a:r>
            <a:endParaRPr/>
          </a:p>
          <a:p>
            <a:pPr indent="0" lvl="0" marL="0" rtl="0" algn="l">
              <a:lnSpc>
                <a:spcPct val="100000"/>
              </a:lnSpc>
              <a:spcBef>
                <a:spcPts val="1000"/>
              </a:spcBef>
              <a:spcAft>
                <a:spcPts val="0"/>
              </a:spcAft>
              <a:buClr>
                <a:schemeClr val="dk1"/>
              </a:buClr>
              <a:buSzPts val="2100"/>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Creating a successful online store is an ongoing process that requires dedication, adaptability, and a focus on customer satisfaction. Regularly analyze your store's performance, gather feedback, and make improvements to enhance the user experience and increase sales.</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p:txBody>
      </p:sp>
      <p:sp>
        <p:nvSpPr>
          <p:cNvPr id="485" name="Google Shape;485;p31"/>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486" name="Google Shape;486;p31"/>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487" name="Google Shape;487;p31"/>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488" name="Google Shape;488;p31"/>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32"/>
          <p:cNvSpPr txBox="1"/>
          <p:nvPr>
            <p:ph type="title"/>
          </p:nvPr>
        </p:nvSpPr>
        <p:spPr>
          <a:xfrm>
            <a:off x="1206700" y="2887975"/>
            <a:ext cx="10262700" cy="540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5400"/>
              <a:buFont typeface="Libre Franklin"/>
              <a:buNone/>
            </a:pPr>
            <a:r>
              <a:rPr b="1" lang="en-US" sz="5400"/>
              <a:t>Online Marketing and Branding</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33"/>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05   Online Marketing and Branding</a:t>
            </a:r>
            <a:endParaRPr/>
          </a:p>
        </p:txBody>
      </p:sp>
      <p:sp>
        <p:nvSpPr>
          <p:cNvPr id="499" name="Google Shape;499;p33"/>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i="0" lang="en-US" sz="2100">
                <a:solidFill>
                  <a:srgbClr val="374151"/>
                </a:solidFill>
                <a:latin typeface="Arial"/>
                <a:ea typeface="Arial"/>
                <a:cs typeface="Arial"/>
                <a:sym typeface="Arial"/>
              </a:rPr>
              <a:t>Online marketing and branding are critical components of building and promoting your business's online presence. A strong online marketing strategy helps you reach and engage your target audience, while effective branding creates a unique and memorable identity for your business. Here's an overview of online marketing and branding strategies:</a:t>
            </a:r>
            <a:endParaRPr/>
          </a:p>
          <a:p>
            <a:pPr indent="0" lvl="0" marL="0" rtl="0" algn="l">
              <a:lnSpc>
                <a:spcPct val="100000"/>
              </a:lnSpc>
              <a:spcBef>
                <a:spcPts val="1000"/>
              </a:spcBef>
              <a:spcAft>
                <a:spcPts val="0"/>
              </a:spcAft>
              <a:buClr>
                <a:schemeClr val="dk1"/>
              </a:buClr>
              <a:buSzPts val="2100"/>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b="1" i="0" lang="en-US" sz="2100">
                <a:solidFill>
                  <a:srgbClr val="374151"/>
                </a:solidFill>
                <a:latin typeface="Arial"/>
                <a:ea typeface="Arial"/>
                <a:cs typeface="Arial"/>
                <a:sym typeface="Arial"/>
              </a:rPr>
              <a:t>Online Marketing:</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Search Engine Optimization (SEO): Optimize your website for search engines to improve its visibility in search results. Focus on keyword research, on-page SEO, and high-quality content creation.</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Content Marketing: Create valuable and relevant content, such as blog posts, articles, videos, and infographics, to attract and engage your audience.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Email Marketing: Build an email list and send targeted email campaigns to nurture leads and maintain relationships with customers.</a:t>
            </a:r>
            <a:endParaRPr/>
          </a:p>
        </p:txBody>
      </p:sp>
      <p:sp>
        <p:nvSpPr>
          <p:cNvPr id="500" name="Google Shape;500;p33"/>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01" name="Google Shape;501;p33"/>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502" name="Google Shape;502;p33"/>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03" name="Google Shape;503;p33"/>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34"/>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05   Online Marketing and Branding</a:t>
            </a:r>
            <a:endParaRPr/>
          </a:p>
        </p:txBody>
      </p:sp>
      <p:sp>
        <p:nvSpPr>
          <p:cNvPr id="509" name="Google Shape;509;p34"/>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Social Media Marketing: Establish a presence on social media platforms relevant to your target audience. Create engaging content, interact with followers, and use paid advertising to reach a wider audience.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Pay-Per-Click (PPC) Advertising: Use platforms like Google Ads and social media advertising to run paid campaigns that appear when users search for specific keywords or demographics.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Influencer Marketing: Partner with influencers in your industry or niche to reach a larger, engaged audience.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Affiliate Marketing: Set up an affiliate program to encourage others to promote your products or services in exchange for commissions.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Online PR and Outreach: Build relationships with online media, bloggers, and journalists to gain media coverage and backlinks to your website.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Social Media Advertising: Use paid advertising options on social media platforms to target specific demographics and reach potential customers.</a:t>
            </a:r>
            <a:endParaRPr/>
          </a:p>
        </p:txBody>
      </p:sp>
      <p:sp>
        <p:nvSpPr>
          <p:cNvPr id="510" name="Google Shape;510;p34"/>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11" name="Google Shape;511;p34"/>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512" name="Google Shape;512;p34"/>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13" name="Google Shape;513;p34"/>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35"/>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05   Online Marketing and Branding</a:t>
            </a:r>
            <a:endParaRPr/>
          </a:p>
        </p:txBody>
      </p:sp>
      <p:sp>
        <p:nvSpPr>
          <p:cNvPr id="519" name="Google Shape;519;p35"/>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Video Marketing: Leverage the power of video by creating and sharing engaging video content on platforms like YouTube and social media.</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Online Events and Webinars: Host online events and webinars to showcase your expertise and interact with your audience in real time.</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Marketing Automation: Implement marketing automation tools to streamline processes, segment your audience, and send personalized content.</a:t>
            </a:r>
            <a:endParaRPr/>
          </a:p>
          <a:p>
            <a:pPr indent="0" lvl="0" marL="0" rtl="0" algn="l">
              <a:lnSpc>
                <a:spcPct val="100000"/>
              </a:lnSpc>
              <a:spcBef>
                <a:spcPts val="1000"/>
              </a:spcBef>
              <a:spcAft>
                <a:spcPts val="0"/>
              </a:spcAft>
              <a:buClr>
                <a:schemeClr val="dk1"/>
              </a:buClr>
              <a:buSzPts val="2100"/>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b="1" i="0" lang="en-US" sz="2100">
                <a:solidFill>
                  <a:srgbClr val="374151"/>
                </a:solidFill>
                <a:latin typeface="Arial"/>
                <a:ea typeface="Arial"/>
                <a:cs typeface="Arial"/>
                <a:sym typeface="Arial"/>
              </a:rPr>
              <a:t>Branding:</a:t>
            </a:r>
            <a:endParaRPr i="0" sz="2100">
              <a:solidFill>
                <a:srgbClr val="374151"/>
              </a:solidFill>
              <a:latin typeface="Arial"/>
              <a:ea typeface="Arial"/>
              <a:cs typeface="Arial"/>
              <a:sym typeface="Arial"/>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 Identity: Create a strong visual identity, including a memorable logo, color scheme, and typography. Consistency in branding elements helps build recognition.</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 Story: Develop a compelling brand story that communicates your mission, values, and what sets your business apart.</a:t>
            </a:r>
            <a:endParaRPr/>
          </a:p>
        </p:txBody>
      </p:sp>
      <p:sp>
        <p:nvSpPr>
          <p:cNvPr id="520" name="Google Shape;520;p35"/>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21" name="Google Shape;521;p35"/>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522" name="Google Shape;522;p35"/>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23" name="Google Shape;523;p35"/>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36"/>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05   Online Marketing and Branding</a:t>
            </a:r>
            <a:endParaRPr/>
          </a:p>
        </p:txBody>
      </p:sp>
      <p:sp>
        <p:nvSpPr>
          <p:cNvPr id="529" name="Google Shape;529;p36"/>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Target Audience Understanding: Deeply understand your target audience's needs, preferences, and pain points. Tailor your branding to resonate with them.</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 Voice: Define your brand's tone and personality. Your brand's voice should be consistent in all communication.</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Content Branding: Ensure that all your content aligns with your brand identity, from blog posts to social media updates.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Customer Experience: Create a positive customer experience by providing exceptional service and consistent messaging.</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Online Reputation Management: Monitor and manage your online reputation by responding to reviews and addressing customer feedback.</a:t>
            </a:r>
            <a:endParaRPr/>
          </a:p>
        </p:txBody>
      </p:sp>
      <p:sp>
        <p:nvSpPr>
          <p:cNvPr id="530" name="Google Shape;530;p36"/>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31" name="Google Shape;531;p36"/>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532" name="Google Shape;532;p36"/>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33" name="Google Shape;533;p36"/>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37"/>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05   Online Marketing and Branding</a:t>
            </a:r>
            <a:endParaRPr/>
          </a:p>
        </p:txBody>
      </p:sp>
      <p:sp>
        <p:nvSpPr>
          <p:cNvPr id="539" name="Google Shape;539;p37"/>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Consistency Across Platforms: Maintain a consistent brand presence on your website, social media, email communications, and other online touchpoints.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 Loyalty Programs: Encourage customer loyalty through rewards programs, exclusive offers, and personalized interactions.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Monitoring and Adaptation: Regularly assess your branding efforts and adjust your strategy to remain relevant and appealing to your target audience.</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Online marketing and branding go hand in hand. A well-executed marketing strategy can help drive brand awareness and engagement, while effective branding ensures a consistent and memorable image for your business in the minds of consumers. Together, they contribute to long-term success and growth in the competitive online landscape.</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p:txBody>
      </p:sp>
      <p:sp>
        <p:nvSpPr>
          <p:cNvPr id="540" name="Google Shape;540;p37"/>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41" name="Google Shape;541;p37"/>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542" name="Google Shape;542;p37"/>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43" name="Google Shape;543;p37"/>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38"/>
          <p:cNvSpPr txBox="1"/>
          <p:nvPr>
            <p:ph type="title"/>
          </p:nvPr>
        </p:nvSpPr>
        <p:spPr>
          <a:xfrm>
            <a:off x="3352800" y="2887975"/>
            <a:ext cx="5050500" cy="5409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chemeClr val="dk1"/>
              </a:buClr>
              <a:buSzPts val="5500"/>
              <a:buFont typeface="Libre Franklin"/>
              <a:buNone/>
            </a:pPr>
            <a:r>
              <a:rPr b="1" lang="en-US" sz="5500"/>
              <a:t>CONCLUSION</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39"/>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CONCLUSION</a:t>
            </a:r>
            <a:endParaRPr/>
          </a:p>
        </p:txBody>
      </p:sp>
      <p:sp>
        <p:nvSpPr>
          <p:cNvPr id="554" name="Google Shape;554;p39"/>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i="0" lang="en-US" sz="2100">
                <a:solidFill>
                  <a:srgbClr val="374151"/>
                </a:solidFill>
                <a:latin typeface="Arial"/>
                <a:ea typeface="Arial"/>
                <a:cs typeface="Arial"/>
                <a:sym typeface="Arial"/>
              </a:rPr>
              <a:t>In conclusion, the course "Start a Profitable Online Business" provides a comprehensive guide to individuals looking to embark on their entrepreneurial journey in the digital world. This course equips aspiring online business owners with the knowledge and strategies necessary to create, launch, and manage a successful online venture. Here are the key takeaways from this course:</a:t>
            </a:r>
            <a:endParaRPr/>
          </a:p>
          <a:p>
            <a:pPr indent="0" lvl="0" marL="0" rtl="0" algn="l">
              <a:lnSpc>
                <a:spcPct val="100000"/>
              </a:lnSpc>
              <a:spcBef>
                <a:spcPts val="1000"/>
              </a:spcBef>
              <a:spcAft>
                <a:spcPts val="0"/>
              </a:spcAft>
              <a:buClr>
                <a:schemeClr val="dk1"/>
              </a:buClr>
              <a:buSzPts val="2100"/>
              <a:buNone/>
            </a:pPr>
            <a:r>
              <a:t/>
            </a:r>
            <a:endParaRPr i="0" sz="2100">
              <a:solidFill>
                <a:srgbClr val="374151"/>
              </a:solidFill>
              <a:latin typeface="Arial"/>
              <a:ea typeface="Arial"/>
              <a:cs typeface="Arial"/>
              <a:sym typeface="Arial"/>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Idea Generation: The course encourages participants to identify viable business ideas and assess their feasibility based on market demand, competition, and profitability.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Business Planning: It emphasizes the importance of creating a well-structured business plan that outlines objectives, target audience, marketing strategies, and financial projections.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E-Commerce Setup: The course covers the essential steps of setting up an online store, from choosing a niche and domain to website design, product listings, and payment processing.</a:t>
            </a:r>
            <a:endParaRPr/>
          </a:p>
        </p:txBody>
      </p:sp>
      <p:sp>
        <p:nvSpPr>
          <p:cNvPr id="555" name="Google Shape;555;p39"/>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56" name="Google Shape;556;p39"/>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557" name="Google Shape;557;p39"/>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58" name="Google Shape;558;p39"/>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4"/>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Defining Online Business</a:t>
            </a:r>
            <a:endParaRPr/>
          </a:p>
        </p:txBody>
      </p:sp>
      <p:sp>
        <p:nvSpPr>
          <p:cNvPr id="229" name="Google Shape;229;p4"/>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b="0" i="0" lang="en-US" sz="2100">
                <a:solidFill>
                  <a:srgbClr val="374151"/>
                </a:solidFill>
                <a:latin typeface="Arial"/>
                <a:ea typeface="Arial"/>
                <a:cs typeface="Arial"/>
                <a:sym typeface="Arial"/>
              </a:rPr>
              <a:t>Online business, often referred to as e-commerce or electronic commerce, is a type of business model that operates primarily or exclusively on the internet. It involves buying, selling, or exchanging products, services, or information through digital platforms. Here are key aspects of defining online business: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Digital Presence: Online businesses have a digital presence, usually in the form of a website, online store, or social media accounts. This presence serves as the storefront where customers can browse, select, and purchase products or services.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Transaction Processing: Online businesses facilitate online transactions, where customers make payments and receive products or services digitally. Transactions may involve various payment methods, including credit cards, digital wallets, and online payment gateways.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Product or Service Offerings: Online businesses offer a wide range of products or services, such as physical goods, digital products (e.g., e-books, software), online courses, subscriptions, and professional services.</a:t>
            </a:r>
            <a:endParaRPr/>
          </a:p>
        </p:txBody>
      </p:sp>
      <p:sp>
        <p:nvSpPr>
          <p:cNvPr id="230" name="Google Shape;230;p4"/>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31" name="Google Shape;231;p4"/>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232" name="Google Shape;232;p4"/>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33" name="Google Shape;233;p4"/>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40"/>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CONCLUSION</a:t>
            </a:r>
            <a:endParaRPr/>
          </a:p>
        </p:txBody>
      </p:sp>
      <p:sp>
        <p:nvSpPr>
          <p:cNvPr id="564" name="Google Shape;564;p40"/>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Online Marketing: Participants learn about various online marketing strategies, including SEO, content marketing, email marketing, and social media marketing, to reach and engage their target audience effectively.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Branding: The course highlights the significance of building a strong and consistent brand identity that resonates with customers and sets the business apart from competitors.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Customer Engagement: It stresses the importance of providing excellent customer service and engagement to foster brand loyalty and repeat business.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Monitoring and Adaptation: As an essential part of business success, ongoing monitoring, analysis, and adaptation are discussed to ensure long-term viability.</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Legal and Compliance: The course underscores the importance of adhering to legal and regulatory requirements, including business registration, permits, and privacy policies.</a:t>
            </a:r>
            <a:endParaRPr/>
          </a:p>
        </p:txBody>
      </p:sp>
      <p:sp>
        <p:nvSpPr>
          <p:cNvPr id="565" name="Google Shape;565;p40"/>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66" name="Google Shape;566;p40"/>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567" name="Google Shape;567;p40"/>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68" name="Google Shape;568;p40"/>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sp>
        <p:nvSpPr>
          <p:cNvPr id="573" name="Google Shape;573;p41"/>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CONCLUSION</a:t>
            </a:r>
            <a:endParaRPr/>
          </a:p>
        </p:txBody>
      </p:sp>
      <p:sp>
        <p:nvSpPr>
          <p:cNvPr id="574" name="Google Shape;574;p41"/>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Financial Management: It addresses financial management practices and offers insights into budgeting, accounting, and financial projections.</a:t>
            </a:r>
            <a:endParaRPr/>
          </a:p>
          <a:p>
            <a:pPr indent="-342900" lvl="0" marL="342900" rtl="0" algn="l">
              <a:lnSpc>
                <a:spcPct val="100000"/>
              </a:lnSpc>
              <a:spcBef>
                <a:spcPts val="1000"/>
              </a:spcBef>
              <a:spcAft>
                <a:spcPts val="0"/>
              </a:spcAft>
              <a:buClr>
                <a:srgbClr val="374151"/>
              </a:buClr>
              <a:buSzPts val="2100"/>
              <a:buFont typeface="Arial"/>
              <a:buChar char="•"/>
            </a:pPr>
            <a:r>
              <a:rPr i="0" lang="en-US" sz="2100">
                <a:solidFill>
                  <a:srgbClr val="374151"/>
                </a:solidFill>
                <a:latin typeface="Arial"/>
                <a:ea typeface="Arial"/>
                <a:cs typeface="Arial"/>
                <a:sym typeface="Arial"/>
              </a:rPr>
              <a:t>Entrepreneurial Mindset: The course encourages participants to adopt an entrepreneurial mindset characterized by creativity, adaptability, and a willingness to take calculated risks.</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0" lvl="0" marL="0" rtl="0" algn="l">
              <a:lnSpc>
                <a:spcPct val="100000"/>
              </a:lnSpc>
              <a:spcBef>
                <a:spcPts val="1000"/>
              </a:spcBef>
              <a:spcAft>
                <a:spcPts val="0"/>
              </a:spcAft>
              <a:buClr>
                <a:srgbClr val="374151"/>
              </a:buClr>
              <a:buSzPts val="2100"/>
              <a:buNone/>
            </a:pPr>
            <a:r>
              <a:rPr i="0" lang="en-US" sz="2100">
                <a:solidFill>
                  <a:srgbClr val="374151"/>
                </a:solidFill>
                <a:latin typeface="Arial"/>
                <a:ea typeface="Arial"/>
                <a:cs typeface="Arial"/>
                <a:sym typeface="Arial"/>
              </a:rPr>
              <a:t>By completing the course "Start a Profitable Online Business," individuals are well-prepared to embark on their online entrepreneurial journey, whether in e-commerce, service-based businesses, or other online ventures. This comprehensive guide equips them with the tools and knowledge needed to thrive in the dynamic and competitive world of online business. With dedication, perseverance, and the skills gained from this course, participants can work towards building profitable and sustainable online businesses.</a:t>
            </a:r>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a:p>
            <a:pPr indent="-209550" lvl="0" marL="342900" rtl="0" algn="l">
              <a:lnSpc>
                <a:spcPct val="100000"/>
              </a:lnSpc>
              <a:spcBef>
                <a:spcPts val="1000"/>
              </a:spcBef>
              <a:spcAft>
                <a:spcPts val="0"/>
              </a:spcAft>
              <a:buClr>
                <a:schemeClr val="dk1"/>
              </a:buClr>
              <a:buSzPts val="2100"/>
              <a:buFont typeface="Arial"/>
              <a:buNone/>
            </a:pPr>
            <a:r>
              <a:t/>
            </a:r>
            <a:endParaRPr i="0" sz="2100">
              <a:solidFill>
                <a:srgbClr val="374151"/>
              </a:solidFill>
              <a:latin typeface="Arial"/>
              <a:ea typeface="Arial"/>
              <a:cs typeface="Arial"/>
              <a:sym typeface="Arial"/>
            </a:endParaRPr>
          </a:p>
        </p:txBody>
      </p:sp>
      <p:sp>
        <p:nvSpPr>
          <p:cNvPr id="575" name="Google Shape;575;p41"/>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576" name="Google Shape;576;p41"/>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577" name="Google Shape;577;p41"/>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578" name="Google Shape;578;p41"/>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42"/>
          <p:cNvSpPr txBox="1"/>
          <p:nvPr>
            <p:ph type="title"/>
          </p:nvPr>
        </p:nvSpPr>
        <p:spPr>
          <a:xfrm>
            <a:off x="6907623" y="2173658"/>
            <a:ext cx="4903377" cy="61086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chemeClr val="dk1"/>
              </a:buClr>
              <a:buSzPts val="4400"/>
              <a:buFont typeface="Franklin Gothic"/>
              <a:buNone/>
            </a:pPr>
            <a:r>
              <a:rPr lang="en-US"/>
              <a:t>Thank you</a:t>
            </a:r>
            <a:endParaRPr/>
          </a:p>
        </p:txBody>
      </p:sp>
      <p:sp>
        <p:nvSpPr>
          <p:cNvPr id="585" name="Google Shape;585;p42"/>
          <p:cNvSpPr txBox="1"/>
          <p:nvPr>
            <p:ph idx="2" type="subTitle"/>
          </p:nvPr>
        </p:nvSpPr>
        <p:spPr>
          <a:xfrm>
            <a:off x="6907623" y="3591098"/>
            <a:ext cx="4903377" cy="1057791"/>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dk1"/>
              </a:buClr>
              <a:buSzPts val="1600"/>
              <a:buNone/>
            </a:pPr>
            <a:r>
              <a:rPr lang="en-US"/>
              <a:t>Congratulations on successfully completing our Start a Profitable Online Business Course! 🎉 We're thrilled to have been part of your learning journey, and we hope you found the course both informative and enjoyable.</a:t>
            </a:r>
            <a:endParaRPr/>
          </a:p>
        </p:txBody>
      </p:sp>
      <p:sp>
        <p:nvSpPr>
          <p:cNvPr id="586" name="Google Shape;586;p42"/>
          <p:cNvSpPr txBox="1"/>
          <p:nvPr>
            <p:ph idx="1" type="body"/>
          </p:nvPr>
        </p:nvSpPr>
        <p:spPr>
          <a:xfrm>
            <a:off x="6896100" y="5102063"/>
            <a:ext cx="4914900" cy="588795"/>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lt2"/>
              </a:buClr>
              <a:buSzPts val="1600"/>
              <a:buNone/>
            </a:pPr>
            <a:r>
              <a:rPr lang="en-US"/>
              <a:t>Created By,</a:t>
            </a:r>
            <a:endParaRPr/>
          </a:p>
          <a:p>
            <a:pPr indent="0" lvl="0" marL="0" rtl="0" algn="l">
              <a:lnSpc>
                <a:spcPct val="90000"/>
              </a:lnSpc>
              <a:spcBef>
                <a:spcPts val="1000"/>
              </a:spcBef>
              <a:spcAft>
                <a:spcPts val="0"/>
              </a:spcAft>
              <a:buClr>
                <a:schemeClr val="lt2"/>
              </a:buClr>
              <a:buSzPts val="1600"/>
              <a:buNone/>
            </a:pPr>
            <a:r>
              <a:rPr b="1" lang="en-US"/>
              <a:t>Michael Claudio.</a:t>
            </a:r>
            <a:endParaRPr/>
          </a:p>
          <a:p>
            <a:pPr indent="0" lvl="0" marL="0" rtl="0" algn="l">
              <a:lnSpc>
                <a:spcPct val="90000"/>
              </a:lnSpc>
              <a:spcBef>
                <a:spcPts val="1000"/>
              </a:spcBef>
              <a:spcAft>
                <a:spcPts val="0"/>
              </a:spcAft>
              <a:buClr>
                <a:schemeClr val="lt2"/>
              </a:buClr>
              <a:buSzPts val="1600"/>
              <a:buNone/>
            </a:pPr>
            <a:r>
              <a:rPr b="1" lang="en-US"/>
              <a:t>SoftSOP.com Llc</a:t>
            </a:r>
            <a:endParaRPr/>
          </a:p>
        </p:txBody>
      </p:sp>
      <p:pic>
        <p:nvPicPr>
          <p:cNvPr id="587" name="Google Shape;587;p42"/>
          <p:cNvPicPr preferRelativeResize="0"/>
          <p:nvPr>
            <p:ph idx="3" type="pic"/>
          </p:nvPr>
        </p:nvPicPr>
        <p:blipFill rotWithShape="1">
          <a:blip r:embed="rId3">
            <a:alphaModFix/>
          </a:blip>
          <a:srcRect b="12500" l="0" r="0" t="12500"/>
          <a:stretch/>
        </p:blipFill>
        <p:spPr>
          <a:xfrm>
            <a:off x="0" y="0"/>
            <a:ext cx="6096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5"/>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Defining Online Business</a:t>
            </a:r>
            <a:endParaRPr/>
          </a:p>
        </p:txBody>
      </p:sp>
      <p:sp>
        <p:nvSpPr>
          <p:cNvPr id="239" name="Google Shape;239;p5"/>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Global Reach: The internet provides online businesses with a global reach. They can serve customers from around the world, enabling access to a vast and diverse customer base.</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Digital Marketing: Online businesses employ digital marketing strategies to attract and engage customers. These strategies include search engine optimization (SEO), social media marketing, content marketing, email marketing, and online advertising.</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Customer Interaction: Online businesses interact with customers through various online channels, including email, live chat, social media, and online support systems. Effective customer service is crucial for building trust and satisfaction.</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Inventory and Fulfillment: For businesses that sell physical products, online inventory management and fulfillment processes are essential. This includes warehousing, order processing, shipping, and logistics.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Data and Analytics: Online businesses leverage data and analytics to understand customer behavior, track performance metrics, and make informed decisions. They use tools to measure website traffic, conversion rates, and user engagement.</a:t>
            </a:r>
            <a:endParaRPr/>
          </a:p>
        </p:txBody>
      </p:sp>
      <p:sp>
        <p:nvSpPr>
          <p:cNvPr id="240" name="Google Shape;240;p5"/>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41" name="Google Shape;241;p5"/>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242" name="Google Shape;242;p5"/>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43" name="Google Shape;243;p5"/>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6"/>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Defining Online Business</a:t>
            </a:r>
            <a:endParaRPr/>
          </a:p>
        </p:txBody>
      </p:sp>
      <p:sp>
        <p:nvSpPr>
          <p:cNvPr id="249" name="Google Shape;249;p6"/>
          <p:cNvSpPr txBox="1"/>
          <p:nvPr>
            <p:ph idx="1" type="body"/>
          </p:nvPr>
        </p:nvSpPr>
        <p:spPr>
          <a:xfrm>
            <a:off x="582023" y="621684"/>
            <a:ext cx="10647000" cy="509010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Security and Privacy: Ensuring the security and privacy of customer data is a top priority for online businesses. They implement encryption, secure payment processing, and privacy policies to protect sensitive information.</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Responsive Design: To cater to users on various devices, online businesses often implement responsive web design to ensure their websites and platforms function well on desktops, laptops, tablets, and smartphones.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Evolving Technologies: Online businesses adapt to technological advancements and trends, such as mobile apps, chatbots, artificial intelligence, and augmented reality, to enhance user experience and efficiency.</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Business Models: Online businesses may adopt various business models, including business-to-consumer (B2C), business-to-business (B2B), subscription-based, marketplace, and affiliate marketing, depending on their goals and target audience.</a:t>
            </a:r>
            <a:endParaRPr/>
          </a:p>
          <a:p>
            <a:pPr indent="0" lvl="0" marL="0" rtl="0" algn="l">
              <a:lnSpc>
                <a:spcPct val="100000"/>
              </a:lnSpc>
              <a:spcBef>
                <a:spcPts val="1000"/>
              </a:spcBef>
              <a:spcAft>
                <a:spcPts val="0"/>
              </a:spcAft>
              <a:buClr>
                <a:srgbClr val="374151"/>
              </a:buClr>
              <a:buSzPts val="2100"/>
              <a:buNone/>
            </a:pPr>
            <a:r>
              <a:rPr b="0" i="0" lang="en-US" sz="2100">
                <a:solidFill>
                  <a:srgbClr val="374151"/>
                </a:solidFill>
                <a:latin typeface="Arial"/>
                <a:ea typeface="Arial"/>
                <a:cs typeface="Arial"/>
                <a:sym typeface="Arial"/>
              </a:rPr>
              <a:t>Online business has become increasingly significant in the modern economy, offering convenience and accessibility to both consumers and entrepreneurs. It continues to evolve, creating new opportunities and challenges as technology advances and consumer preferences change.</a:t>
            </a:r>
            <a:endParaRPr/>
          </a:p>
        </p:txBody>
      </p:sp>
      <p:sp>
        <p:nvSpPr>
          <p:cNvPr id="250" name="Google Shape;250;p6"/>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51" name="Google Shape;251;p6"/>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252" name="Google Shape;252;p6"/>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53" name="Google Shape;253;p6"/>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7"/>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Advantages and Challenges of Online Ventures</a:t>
            </a:r>
            <a:endParaRPr/>
          </a:p>
        </p:txBody>
      </p:sp>
      <p:sp>
        <p:nvSpPr>
          <p:cNvPr id="259" name="Google Shape;259;p7"/>
          <p:cNvSpPr txBox="1"/>
          <p:nvPr>
            <p:ph idx="1" type="body"/>
          </p:nvPr>
        </p:nvSpPr>
        <p:spPr>
          <a:xfrm>
            <a:off x="592548" y="743784"/>
            <a:ext cx="10646952" cy="509016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b="0" i="0" lang="en-US" sz="2100">
                <a:solidFill>
                  <a:srgbClr val="374151"/>
                </a:solidFill>
                <a:latin typeface="Arial"/>
                <a:ea typeface="Arial"/>
                <a:cs typeface="Arial"/>
                <a:sym typeface="Arial"/>
              </a:rPr>
              <a:t>Starting and operating an online venture offers several advantages and opportunities, but it also presents unique challenges and considerations. Here's an overview of both the advantages and challenges of online ventures:</a:t>
            </a:r>
            <a:endParaRPr/>
          </a:p>
          <a:p>
            <a:pPr indent="0" lvl="0" marL="0" rtl="0" algn="l">
              <a:lnSpc>
                <a:spcPct val="100000"/>
              </a:lnSpc>
              <a:spcBef>
                <a:spcPts val="1000"/>
              </a:spcBef>
              <a:spcAft>
                <a:spcPts val="0"/>
              </a:spcAft>
              <a:buClr>
                <a:srgbClr val="374151"/>
              </a:buClr>
              <a:buSzPts val="2100"/>
              <a:buNone/>
            </a:pPr>
            <a:r>
              <a:rPr b="1" i="0" lang="en-US" sz="2100">
                <a:solidFill>
                  <a:srgbClr val="374151"/>
                </a:solidFill>
                <a:latin typeface="Arial"/>
                <a:ea typeface="Arial"/>
                <a:cs typeface="Arial"/>
                <a:sym typeface="Arial"/>
              </a:rPr>
              <a:t>Advantages: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Global Reach: Online ventures can reach a global audience, providing access to a vast and diverse customer base.</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Lower Overhead Costs: Operating online often requires lower overhead costs compared to traditional brick-and-mortar businesses. Expenses for physical space, utilities, and staff can be significantly reduced.</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24/7 Availability: Online ventures can serve customers 24/7, allowing for flexibility in terms of when and where customers can access products or services.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Convenience: Customers can shop, interact, and engage with online ventures from the comfort of their homes or on the go. This convenience can lead to increased sales and customer loyalty.</a:t>
            </a:r>
            <a:endParaRPr/>
          </a:p>
        </p:txBody>
      </p:sp>
      <p:sp>
        <p:nvSpPr>
          <p:cNvPr id="260" name="Google Shape;260;p7"/>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61" name="Google Shape;261;p7"/>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262" name="Google Shape;262;p7"/>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63" name="Google Shape;263;p7"/>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8"/>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Advantages and Challenges of Online Ventures</a:t>
            </a:r>
            <a:endParaRPr/>
          </a:p>
        </p:txBody>
      </p:sp>
      <p:sp>
        <p:nvSpPr>
          <p:cNvPr id="269" name="Google Shape;269;p8"/>
          <p:cNvSpPr txBox="1"/>
          <p:nvPr>
            <p:ph idx="1" type="body"/>
          </p:nvPr>
        </p:nvSpPr>
        <p:spPr>
          <a:xfrm>
            <a:off x="592500" y="621675"/>
            <a:ext cx="11007000" cy="5090100"/>
          </a:xfrm>
          <a:prstGeom prst="rect">
            <a:avLst/>
          </a:prstGeom>
          <a:noFill/>
          <a:ln>
            <a:noFill/>
          </a:ln>
        </p:spPr>
        <p:txBody>
          <a:bodyPr anchorCtr="0" anchor="t" bIns="0" lIns="0" spcFirstLastPara="1" rIns="0" wrap="square" tIns="0">
            <a:noAutofit/>
          </a:bodyPr>
          <a:lstStyle/>
          <a:p>
            <a:pPr indent="-342900" lvl="0" marL="342900" rtl="0" algn="l">
              <a:lnSpc>
                <a:spcPct val="100000"/>
              </a:lnSpc>
              <a:spcBef>
                <a:spcPts val="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Scalability: Online businesses are often more scalable. They can quickly adapt to increased demand by expanding server capacity, adding digital products, or hiring remote employees.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Data and Analytics: Online ventures can leverage data and analytics to understand customer behavior, track performance metrics, and make data-driven decisions for marketing and product development.</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Marketing Opportunities: Online marketing offers a wide range of opportunities, including social media, email marketing, SEO, content marketing, and online advertising. These methods can be highly targeted and cost-effective.</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Lower Entry Barriers: Starting an online venture typically requires less capital and resources than opening a physical store. This makes entrepreneurship more accessible.</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Niche Targeting: Online businesses can efficiently target niche markets, catering to specific customer needs and interests.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Diversification: Online ventures can diversify their revenue streams by offering a variety of products, services, or affiliate marketing opportunities.</a:t>
            </a:r>
            <a:endParaRPr/>
          </a:p>
        </p:txBody>
      </p:sp>
      <p:sp>
        <p:nvSpPr>
          <p:cNvPr id="270" name="Google Shape;270;p8"/>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71" name="Google Shape;271;p8"/>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272" name="Google Shape;272;p8"/>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73" name="Google Shape;273;p8"/>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9"/>
          <p:cNvSpPr txBox="1"/>
          <p:nvPr>
            <p:ph type="title"/>
          </p:nvPr>
        </p:nvSpPr>
        <p:spPr>
          <a:xfrm>
            <a:off x="592548" y="154304"/>
            <a:ext cx="11006903" cy="46736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dk1"/>
              </a:buClr>
              <a:buSzPts val="3200"/>
              <a:buFont typeface="Franklin Gothic"/>
              <a:buNone/>
            </a:pPr>
            <a:r>
              <a:rPr lang="en-US" sz="3200"/>
              <a:t>01   Advantages and Challenges of Online Ventures</a:t>
            </a:r>
            <a:endParaRPr/>
          </a:p>
        </p:txBody>
      </p:sp>
      <p:sp>
        <p:nvSpPr>
          <p:cNvPr id="279" name="Google Shape;279;p9"/>
          <p:cNvSpPr txBox="1"/>
          <p:nvPr>
            <p:ph idx="1" type="body"/>
          </p:nvPr>
        </p:nvSpPr>
        <p:spPr>
          <a:xfrm>
            <a:off x="592500" y="621675"/>
            <a:ext cx="11007000" cy="5090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374151"/>
              </a:buClr>
              <a:buSzPts val="2100"/>
              <a:buNone/>
            </a:pPr>
            <a:r>
              <a:rPr b="1" i="0" lang="en-US" sz="2100">
                <a:solidFill>
                  <a:srgbClr val="374151"/>
                </a:solidFill>
                <a:latin typeface="Arial"/>
                <a:ea typeface="Arial"/>
                <a:cs typeface="Arial"/>
                <a:sym typeface="Arial"/>
              </a:rPr>
              <a:t>Challenges: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Competition: The online marketplace is highly competitive. Standing out and gaining visibility among countless competitors can be challenging.</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Digital Security: Ensuring the security and privacy of customer data is crucial. Online ventures are vulnerable to cyber threats and data breaches.</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Technical Challenges: Managing and maintaining the technical infrastructure, including websites and e-commerce platforms, can be complex and may require ongoing support.</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Digital Marketing Expertise: Effective online marketing requires expertise in various digital marketing channels. Learning and keeping up with the latest trends can be time-consuming.</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Trust and Credibility: Building trust and credibility online can take time, especially for new ventures. Customer reviews, testimonials, and a professional online presence are essential.</a:t>
            </a:r>
            <a:endParaRPr/>
          </a:p>
          <a:p>
            <a:pPr indent="-342900" lvl="0" marL="342900" rtl="0" algn="l">
              <a:lnSpc>
                <a:spcPct val="100000"/>
              </a:lnSpc>
              <a:spcBef>
                <a:spcPts val="1000"/>
              </a:spcBef>
              <a:spcAft>
                <a:spcPts val="0"/>
              </a:spcAft>
              <a:buClr>
                <a:srgbClr val="374151"/>
              </a:buClr>
              <a:buSzPts val="2100"/>
              <a:buFont typeface="Arial"/>
              <a:buChar char="•"/>
            </a:pPr>
            <a:r>
              <a:rPr b="0" i="0" lang="en-US" sz="2100">
                <a:solidFill>
                  <a:srgbClr val="374151"/>
                </a:solidFill>
                <a:latin typeface="Arial"/>
                <a:ea typeface="Arial"/>
                <a:cs typeface="Arial"/>
                <a:sym typeface="Arial"/>
              </a:rPr>
              <a:t>Customer Support: Providing effective customer support and addressing inquiries or issues in a timely manner is crucial for customer satisfaction and retention.</a:t>
            </a:r>
            <a:endParaRPr/>
          </a:p>
        </p:txBody>
      </p:sp>
      <p:sp>
        <p:nvSpPr>
          <p:cNvPr id="280" name="Google Shape;280;p9"/>
          <p:cNvSpPr txBox="1"/>
          <p:nvPr>
            <p:ph idx="12" type="sldNum"/>
          </p:nvPr>
        </p:nvSpPr>
        <p:spPr>
          <a:xfrm>
            <a:off x="971550" y="6450330"/>
            <a:ext cx="52324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fld id="{00000000-1234-1234-1234-123412341234}" type="slidenum">
              <a:rPr lang="en-US"/>
              <a:t>‹#›</a:t>
            </a:fld>
            <a:endParaRPr/>
          </a:p>
        </p:txBody>
      </p:sp>
      <p:sp>
        <p:nvSpPr>
          <p:cNvPr id="281" name="Google Shape;281;p9"/>
          <p:cNvSpPr txBox="1"/>
          <p:nvPr>
            <p:ph idx="11" type="ftr"/>
          </p:nvPr>
        </p:nvSpPr>
        <p:spPr>
          <a:xfrm>
            <a:off x="1216026" y="6450327"/>
            <a:ext cx="2339974" cy="253369"/>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Start a Profitable Online Business</a:t>
            </a:r>
            <a:endParaRPr/>
          </a:p>
        </p:txBody>
      </p:sp>
      <p:sp>
        <p:nvSpPr>
          <p:cNvPr id="282" name="Google Shape;282;p9"/>
          <p:cNvSpPr txBox="1"/>
          <p:nvPr>
            <p:ph idx="10" type="dt"/>
          </p:nvPr>
        </p:nvSpPr>
        <p:spPr>
          <a:xfrm>
            <a:off x="3639820" y="6450327"/>
            <a:ext cx="1313180" cy="247651"/>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i="0" lang="en-US">
                <a:solidFill>
                  <a:srgbClr val="62646A"/>
                </a:solidFill>
                <a:latin typeface="Arial"/>
                <a:ea typeface="Arial"/>
                <a:cs typeface="Arial"/>
                <a:sym typeface="Arial"/>
              </a:rPr>
              <a:t>SoftSOP.com Llc</a:t>
            </a:r>
            <a:endParaRPr/>
          </a:p>
        </p:txBody>
      </p:sp>
      <p:pic>
        <p:nvPicPr>
          <p:cNvPr id="283" name="Google Shape;283;p9"/>
          <p:cNvPicPr preferRelativeResize="0"/>
          <p:nvPr/>
        </p:nvPicPr>
        <p:blipFill rotWithShape="1">
          <a:blip r:embed="rId3">
            <a:alphaModFix/>
          </a:blip>
          <a:srcRect b="0" l="0" r="0" t="0"/>
          <a:stretch/>
        </p:blipFill>
        <p:spPr>
          <a:xfrm>
            <a:off x="11043921" y="5480447"/>
            <a:ext cx="1147962" cy="137755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eme1">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2023-09-21T16:17:37Z</dcterms:created>
  <dc:creator>Samson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